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699" r:id="rId2"/>
    <p:sldMasterId id="2147483703" r:id="rId3"/>
    <p:sldMasterId id="2147483691" r:id="rId4"/>
    <p:sldMasterId id="2147483695" r:id="rId5"/>
    <p:sldMasterId id="2147483687" r:id="rId6"/>
  </p:sldMasterIdLst>
  <p:notesMasterIdLst>
    <p:notesMasterId r:id="rId35"/>
  </p:notesMasterIdLst>
  <p:sldIdLst>
    <p:sldId id="296" r:id="rId7"/>
    <p:sldId id="281" r:id="rId8"/>
    <p:sldId id="289" r:id="rId9"/>
    <p:sldId id="262" r:id="rId10"/>
    <p:sldId id="298" r:id="rId11"/>
    <p:sldId id="317" r:id="rId12"/>
    <p:sldId id="320" r:id="rId13"/>
    <p:sldId id="297" r:id="rId14"/>
    <p:sldId id="318" r:id="rId15"/>
    <p:sldId id="319" r:id="rId16"/>
    <p:sldId id="286" r:id="rId17"/>
    <p:sldId id="290" r:id="rId18"/>
    <p:sldId id="292" r:id="rId19"/>
    <p:sldId id="287" r:id="rId20"/>
    <p:sldId id="316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06" r:id="rId30"/>
    <p:sldId id="293" r:id="rId31"/>
    <p:sldId id="314" r:id="rId32"/>
    <p:sldId id="315" r:id="rId33"/>
    <p:sldId id="266" r:id="rId34"/>
  </p:sldIdLst>
  <p:sldSz cx="11520488" cy="6858000"/>
  <p:notesSz cx="6858000" cy="9144000"/>
  <p:embeddedFontLst>
    <p:embeddedFont>
      <p:font typeface="American Captain Eternal" panose="02000503030000020004" pitchFamily="50" charset="0"/>
      <p:regular r:id="rId36"/>
    </p:embeddedFont>
    <p:embeddedFont>
      <p:font typeface="Arial Black" panose="020B0A04020102020204" pitchFamily="3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oper Black" panose="0208090404030B020404" pitchFamily="18" charset="0"/>
      <p:regular r:id="rId42"/>
    </p:embeddedFont>
    <p:embeddedFont>
      <p:font typeface="Cooper Blk BT" panose="0208090404030B020404" pitchFamily="18" charset="0"/>
      <p:regular r:id="rId43"/>
    </p:embeddedFont>
    <p:embeddedFont>
      <p:font typeface="Franklin Gothic Book" panose="020B0503020102020204" pitchFamily="34" charset="0"/>
      <p:regular r:id="rId44"/>
      <p:italic r:id="rId45"/>
    </p:embeddedFont>
    <p:embeddedFont>
      <p:font typeface="Franklin Gothic Demi" panose="020B0703020102020204" pitchFamily="34" charset="0"/>
      <p:regular r:id="rId46"/>
      <p:italic r:id="rId47"/>
    </p:embeddedFont>
    <p:embeddedFont>
      <p:font typeface="Franklin Gothic Demi Cond" panose="020B0706030402020204" pitchFamily="34" charset="0"/>
      <p:regular r:id="rId48"/>
    </p:embeddedFont>
    <p:embeddedFont>
      <p:font typeface="Franklin Gothic Heavy" panose="020B0903020102020204" pitchFamily="34" charset="0"/>
      <p:regular r:id="rId49"/>
      <p:italic r:id="rId50"/>
    </p:embeddedFont>
    <p:embeddedFont>
      <p:font typeface="Franklin Gothic Medium" panose="020B0603020102020204" pitchFamily="34" charset="0"/>
      <p:regular r:id="rId51"/>
      <p:italic r:id="rId52"/>
    </p:embeddedFont>
    <p:embeddedFont>
      <p:font typeface="Gill Sans Ultra Bold" panose="020B0A02020104020203" pitchFamily="34" charset="0"/>
      <p:regular r:id="rId53"/>
    </p:embeddedFont>
    <p:embeddedFont>
      <p:font typeface="Swis721 Blk BT" panose="020B0904030502020204" pitchFamily="34" charset="0"/>
      <p:regular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BAAE26C-E8B7-447D-92C9-CF91C7633A90}">
          <p14:sldIdLst>
            <p14:sldId id="296"/>
            <p14:sldId id="281"/>
            <p14:sldId id="289"/>
            <p14:sldId id="262"/>
            <p14:sldId id="298"/>
            <p14:sldId id="317"/>
            <p14:sldId id="320"/>
            <p14:sldId id="297"/>
            <p14:sldId id="318"/>
            <p14:sldId id="319"/>
            <p14:sldId id="286"/>
            <p14:sldId id="290"/>
            <p14:sldId id="292"/>
            <p14:sldId id="287"/>
            <p14:sldId id="316"/>
            <p14:sldId id="305"/>
            <p14:sldId id="307"/>
            <p14:sldId id="308"/>
            <p14:sldId id="309"/>
            <p14:sldId id="310"/>
            <p14:sldId id="311"/>
            <p14:sldId id="312"/>
            <p14:sldId id="313"/>
            <p14:sldId id="306"/>
          </p14:sldIdLst>
        </p14:section>
        <p14:section name="Sezione senza titolo" id="{8FE28DB9-876A-45B2-8B8B-F058D728597A}">
          <p14:sldIdLst>
            <p14:sldId id="293"/>
            <p14:sldId id="314"/>
            <p14:sldId id="31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6D4"/>
    <a:srgbClr val="007E39"/>
    <a:srgbClr val="009E47"/>
    <a:srgbClr val="F8BEF0"/>
    <a:srgbClr val="FFD243"/>
    <a:srgbClr val="009A46"/>
    <a:srgbClr val="A86ED4"/>
    <a:srgbClr val="BF95DF"/>
    <a:srgbClr val="FF6D6D"/>
    <a:srgbClr val="F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5" autoAdjust="0"/>
    <p:restoredTop sz="95596" autoAdjust="0"/>
  </p:normalViewPr>
  <p:slideViewPr>
    <p:cSldViewPr snapToGrid="0" showGuides="1">
      <p:cViewPr varScale="1">
        <p:scale>
          <a:sx n="89" d="100"/>
          <a:sy n="89" d="100"/>
        </p:scale>
        <p:origin x="565" y="86"/>
      </p:cViewPr>
      <p:guideLst>
        <p:guide orient="horz" pos="2727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1FD1E-B561-4D95-B5D4-3220E76494DC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1143000"/>
            <a:ext cx="5184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02693-5BAA-410C-B345-2AFED9473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1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081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83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015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136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866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543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035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258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50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591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14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706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44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646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232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009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43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72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39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79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5740401"/>
            <a:ext cx="10195055" cy="927099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1681324"/>
            <a:ext cx="7467600" cy="3819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47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9D09-E5C8-4F87-B344-2DC333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8276919" cy="782648"/>
          </a:xfrm>
        </p:spPr>
        <p:txBody>
          <a:bodyPr rIns="90000"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008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53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5740401"/>
            <a:ext cx="10195055" cy="927099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1681324"/>
            <a:ext cx="7467600" cy="3819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7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9D09-E5C8-4F87-B344-2DC333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8276919" cy="782648"/>
          </a:xfrm>
          <a:gradFill flip="none" rotWithShape="1">
            <a:gsLst>
              <a:gs pos="73000">
                <a:srgbClr val="FFFF00"/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>
                  <a:alpha val="84000"/>
                </a:srgbClr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>
            <a:lvl1pPr>
              <a:defRPr lang="it-IT" dirty="0"/>
            </a:lvl1pPr>
          </a:lstStyle>
          <a:p>
            <a:pPr lvl="0" algn="ctr"/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1626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1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7826"/>
            <a:ext cx="10195055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6/11/2022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0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5740401"/>
            <a:ext cx="10195055" cy="927099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1681324"/>
            <a:ext cx="7467600" cy="3819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2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9D09-E5C8-4F87-B344-2DC333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8276919" cy="782648"/>
          </a:xfrm>
        </p:spPr>
        <p:txBody>
          <a:bodyPr rIns="90000"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58344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86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5740401"/>
            <a:ext cx="10195055" cy="927099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1681324"/>
            <a:ext cx="7467600" cy="3819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94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9D09-E5C8-4F87-B344-2DC333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8276919" cy="782648"/>
          </a:xfrm>
        </p:spPr>
        <p:txBody>
          <a:bodyPr rIns="90000"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83812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11/06/2022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88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0" y="5740401"/>
            <a:ext cx="10195055" cy="927099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1681324"/>
            <a:ext cx="7467600" cy="38193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4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9D09-E5C8-4F87-B344-2DC3339E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8276919" cy="782648"/>
          </a:xfrm>
        </p:spPr>
        <p:txBody>
          <a:bodyPr rIns="90000"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21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.emf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theme" Target="../theme/theme4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theme" Target="../theme/theme5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0" y="11840"/>
            <a:ext cx="11616444" cy="6830782"/>
            <a:chOff x="-1" y="27218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-1" y="27218"/>
              <a:ext cx="9801225" cy="6830782"/>
              <a:chOff x="-1" y="27218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-1" y="27218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E4DDCF3F-4F1A-45E6-AACA-81498B7FE8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9" y="623308"/>
            <a:ext cx="2185420" cy="5611379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B19D4D-0488-431B-A904-1BAC27A53B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93" y="1245102"/>
            <a:ext cx="2191516" cy="4367793"/>
          </a:xfrm>
          <a:prstGeom prst="rect">
            <a:avLst/>
          </a:prstGeom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37E520-3464-44AB-B212-A27D9554C7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50" y="1539422"/>
            <a:ext cx="2197612" cy="3776480"/>
          </a:xfrm>
          <a:prstGeom prst="rect">
            <a:avLst/>
          </a:prstGeom>
        </p:spPr>
      </p:pic>
      <p:pic>
        <p:nvPicPr>
          <p:cNvPr id="30" name="Immagine 29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5AF73482-F2AF-4BCA-8D86-7307F81BF2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39" y="1245102"/>
            <a:ext cx="2206756" cy="4261113"/>
          </a:xfrm>
          <a:prstGeom prst="rect">
            <a:avLst/>
          </a:prstGeom>
        </p:spPr>
      </p:pic>
      <p:pic>
        <p:nvPicPr>
          <p:cNvPr id="32" name="Immagine 3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20DA2519-5AAB-4109-AE66-E9EF8FF1386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00" y="870197"/>
            <a:ext cx="2215901" cy="5010922"/>
          </a:xfrm>
          <a:prstGeom prst="rect">
            <a:avLst/>
          </a:prstGeom>
        </p:spPr>
      </p:pic>
      <p:sp>
        <p:nvSpPr>
          <p:cNvPr id="21" name="Rettangolo 6">
            <a:extLst>
              <a:ext uri="{FF2B5EF4-FFF2-40B4-BE49-F238E27FC236}">
                <a16:creationId xmlns:a16="http://schemas.microsoft.com/office/drawing/2014/main" id="{066414CE-9620-C337-9EDC-DE02EDDAE294}"/>
              </a:ext>
            </a:extLst>
          </p:cNvPr>
          <p:cNvSpPr/>
          <p:nvPr userDrawn="1"/>
        </p:nvSpPr>
        <p:spPr>
          <a:xfrm flipH="1">
            <a:off x="6912606" y="1071154"/>
            <a:ext cx="2177682" cy="4645861"/>
          </a:xfrm>
          <a:custGeom>
            <a:avLst/>
            <a:gdLst>
              <a:gd name="connsiteX0" fmla="*/ 0 w 2063933"/>
              <a:gd name="connsiteY0" fmla="*/ 0 h 4323806"/>
              <a:gd name="connsiteX1" fmla="*/ 2063933 w 2063933"/>
              <a:gd name="connsiteY1" fmla="*/ 0 h 4323806"/>
              <a:gd name="connsiteX2" fmla="*/ 2063933 w 2063933"/>
              <a:gd name="connsiteY2" fmla="*/ 432380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63933 w 2063933"/>
              <a:gd name="connsiteY2" fmla="*/ 432380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12735 w 2076668"/>
              <a:gd name="connsiteY0" fmla="*/ 0 h 4310743"/>
              <a:gd name="connsiteX1" fmla="*/ 2076668 w 2076668"/>
              <a:gd name="connsiteY1" fmla="*/ 248195 h 4310743"/>
              <a:gd name="connsiteX2" fmla="*/ 2063605 w 2076668"/>
              <a:gd name="connsiteY2" fmla="*/ 3958046 h 4310743"/>
              <a:gd name="connsiteX3" fmla="*/ 0 w 2076668"/>
              <a:gd name="connsiteY3" fmla="*/ 4310743 h 4310743"/>
              <a:gd name="connsiteX4" fmla="*/ 12735 w 2076668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668" h="4310743">
                <a:moveTo>
                  <a:pt x="12735" y="0"/>
                </a:moveTo>
                <a:cubicBezTo>
                  <a:pt x="700713" y="148046"/>
                  <a:pt x="1375627" y="191588"/>
                  <a:pt x="2076668" y="248195"/>
                </a:cubicBezTo>
                <a:cubicBezTo>
                  <a:pt x="2072314" y="1484812"/>
                  <a:pt x="2067959" y="2721429"/>
                  <a:pt x="2063605" y="3958046"/>
                </a:cubicBezTo>
                <a:cubicBezTo>
                  <a:pt x="1353856" y="4027714"/>
                  <a:pt x="762000" y="4110446"/>
                  <a:pt x="0" y="4310743"/>
                </a:cubicBezTo>
                <a:lnTo>
                  <a:pt x="12735" y="0"/>
                </a:lnTo>
                <a:close/>
              </a:path>
            </a:pathLst>
          </a:custGeom>
          <a:gradFill>
            <a:gsLst>
              <a:gs pos="25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5">
            <a:extLst>
              <a:ext uri="{FF2B5EF4-FFF2-40B4-BE49-F238E27FC236}">
                <a16:creationId xmlns:a16="http://schemas.microsoft.com/office/drawing/2014/main" id="{1F7EED3D-EA22-6AE3-6A39-6325DC617370}"/>
              </a:ext>
            </a:extLst>
          </p:cNvPr>
          <p:cNvSpPr/>
          <p:nvPr userDrawn="1"/>
        </p:nvSpPr>
        <p:spPr>
          <a:xfrm flipH="1">
            <a:off x="9163933" y="460880"/>
            <a:ext cx="2168435" cy="6039571"/>
          </a:xfrm>
          <a:custGeom>
            <a:avLst/>
            <a:gdLst>
              <a:gd name="connsiteX0" fmla="*/ 0 w 2116183"/>
              <a:gd name="connsiteY0" fmla="*/ 0 h 5617029"/>
              <a:gd name="connsiteX1" fmla="*/ 2116183 w 2116183"/>
              <a:gd name="connsiteY1" fmla="*/ 0 h 5617029"/>
              <a:gd name="connsiteX2" fmla="*/ 2116183 w 2116183"/>
              <a:gd name="connsiteY2" fmla="*/ 5617029 h 5617029"/>
              <a:gd name="connsiteX3" fmla="*/ 0 w 2116183"/>
              <a:gd name="connsiteY3" fmla="*/ 5617029 h 5617029"/>
              <a:gd name="connsiteX4" fmla="*/ 0 w 2116183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35577 h 5617029"/>
              <a:gd name="connsiteX2" fmla="*/ 2116183 w 2155372"/>
              <a:gd name="connsiteY2" fmla="*/ 5617029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16183 w 2155372"/>
              <a:gd name="connsiteY2" fmla="*/ 5656218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68435"/>
              <a:gd name="connsiteY0" fmla="*/ 0 h 5669280"/>
              <a:gd name="connsiteX1" fmla="*/ 2168435 w 2168435"/>
              <a:gd name="connsiteY1" fmla="*/ 627017 h 5669280"/>
              <a:gd name="connsiteX2" fmla="*/ 2155372 w 2168435"/>
              <a:gd name="connsiteY2" fmla="*/ 4911635 h 5669280"/>
              <a:gd name="connsiteX3" fmla="*/ 13063 w 2168435"/>
              <a:gd name="connsiteY3" fmla="*/ 5669280 h 5669280"/>
              <a:gd name="connsiteX4" fmla="*/ 0 w 2168435"/>
              <a:gd name="connsiteY4" fmla="*/ 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35" h="5669280">
                <a:moveTo>
                  <a:pt x="0" y="0"/>
                </a:moveTo>
                <a:cubicBezTo>
                  <a:pt x="836023" y="309155"/>
                  <a:pt x="1449978" y="435428"/>
                  <a:pt x="2168435" y="627017"/>
                </a:cubicBezTo>
                <a:cubicBezTo>
                  <a:pt x="2164081" y="2055223"/>
                  <a:pt x="2159726" y="3483429"/>
                  <a:pt x="2155372" y="4911635"/>
                </a:cubicBezTo>
                <a:cubicBezTo>
                  <a:pt x="1441269" y="5177246"/>
                  <a:pt x="596537" y="5312229"/>
                  <a:pt x="13063" y="5669280"/>
                </a:cubicBezTo>
                <a:cubicBezTo>
                  <a:pt x="8709" y="3779520"/>
                  <a:pt x="4354" y="1889760"/>
                  <a:pt x="0" y="0"/>
                </a:cubicBezTo>
                <a:close/>
              </a:path>
            </a:pathLst>
          </a:custGeom>
          <a:gradFill>
            <a:gsLst>
              <a:gs pos="40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5">
            <a:extLst>
              <a:ext uri="{FF2B5EF4-FFF2-40B4-BE49-F238E27FC236}">
                <a16:creationId xmlns:a16="http://schemas.microsoft.com/office/drawing/2014/main" id="{23A65543-46E7-00EE-D275-96479D7E1E8F}"/>
              </a:ext>
            </a:extLst>
          </p:cNvPr>
          <p:cNvSpPr/>
          <p:nvPr userDrawn="1"/>
        </p:nvSpPr>
        <p:spPr>
          <a:xfrm>
            <a:off x="172659" y="460880"/>
            <a:ext cx="2168435" cy="6039571"/>
          </a:xfrm>
          <a:custGeom>
            <a:avLst/>
            <a:gdLst>
              <a:gd name="connsiteX0" fmla="*/ 0 w 2116183"/>
              <a:gd name="connsiteY0" fmla="*/ 0 h 5617029"/>
              <a:gd name="connsiteX1" fmla="*/ 2116183 w 2116183"/>
              <a:gd name="connsiteY1" fmla="*/ 0 h 5617029"/>
              <a:gd name="connsiteX2" fmla="*/ 2116183 w 2116183"/>
              <a:gd name="connsiteY2" fmla="*/ 5617029 h 5617029"/>
              <a:gd name="connsiteX3" fmla="*/ 0 w 2116183"/>
              <a:gd name="connsiteY3" fmla="*/ 5617029 h 5617029"/>
              <a:gd name="connsiteX4" fmla="*/ 0 w 2116183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35577 h 5617029"/>
              <a:gd name="connsiteX2" fmla="*/ 2116183 w 2155372"/>
              <a:gd name="connsiteY2" fmla="*/ 5617029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16183 w 2155372"/>
              <a:gd name="connsiteY2" fmla="*/ 5656218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68435"/>
              <a:gd name="connsiteY0" fmla="*/ 0 h 5669280"/>
              <a:gd name="connsiteX1" fmla="*/ 2168435 w 2168435"/>
              <a:gd name="connsiteY1" fmla="*/ 627017 h 5669280"/>
              <a:gd name="connsiteX2" fmla="*/ 2155372 w 2168435"/>
              <a:gd name="connsiteY2" fmla="*/ 4911635 h 5669280"/>
              <a:gd name="connsiteX3" fmla="*/ 13063 w 2168435"/>
              <a:gd name="connsiteY3" fmla="*/ 5669280 h 5669280"/>
              <a:gd name="connsiteX4" fmla="*/ 0 w 2168435"/>
              <a:gd name="connsiteY4" fmla="*/ 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35" h="5669280">
                <a:moveTo>
                  <a:pt x="0" y="0"/>
                </a:moveTo>
                <a:cubicBezTo>
                  <a:pt x="836023" y="309155"/>
                  <a:pt x="1449978" y="435428"/>
                  <a:pt x="2168435" y="627017"/>
                </a:cubicBezTo>
                <a:cubicBezTo>
                  <a:pt x="2164081" y="2055223"/>
                  <a:pt x="2159726" y="3483429"/>
                  <a:pt x="2155372" y="4911635"/>
                </a:cubicBezTo>
                <a:cubicBezTo>
                  <a:pt x="1441269" y="5177246"/>
                  <a:pt x="596537" y="5312229"/>
                  <a:pt x="13063" y="5669280"/>
                </a:cubicBezTo>
                <a:cubicBezTo>
                  <a:pt x="8709" y="3779520"/>
                  <a:pt x="4354" y="1889760"/>
                  <a:pt x="0" y="0"/>
                </a:cubicBezTo>
                <a:close/>
              </a:path>
            </a:pathLst>
          </a:custGeom>
          <a:gradFill>
            <a:gsLst>
              <a:gs pos="40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6">
            <a:extLst>
              <a:ext uri="{FF2B5EF4-FFF2-40B4-BE49-F238E27FC236}">
                <a16:creationId xmlns:a16="http://schemas.microsoft.com/office/drawing/2014/main" id="{4075C222-AD97-08A7-2DB3-5633C0277DB7}"/>
              </a:ext>
            </a:extLst>
          </p:cNvPr>
          <p:cNvSpPr/>
          <p:nvPr userDrawn="1"/>
        </p:nvSpPr>
        <p:spPr>
          <a:xfrm>
            <a:off x="2405741" y="1094381"/>
            <a:ext cx="2168435" cy="4604832"/>
          </a:xfrm>
          <a:custGeom>
            <a:avLst/>
            <a:gdLst>
              <a:gd name="connsiteX0" fmla="*/ 0 w 2063933"/>
              <a:gd name="connsiteY0" fmla="*/ 0 h 4323806"/>
              <a:gd name="connsiteX1" fmla="*/ 2063933 w 2063933"/>
              <a:gd name="connsiteY1" fmla="*/ 0 h 4323806"/>
              <a:gd name="connsiteX2" fmla="*/ 2063933 w 2063933"/>
              <a:gd name="connsiteY2" fmla="*/ 432380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63933 w 2063933"/>
              <a:gd name="connsiteY2" fmla="*/ 432380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0 w 2063933"/>
              <a:gd name="connsiteY0" fmla="*/ 0 h 4323806"/>
              <a:gd name="connsiteX1" fmla="*/ 2063933 w 2063933"/>
              <a:gd name="connsiteY1" fmla="*/ 248195 h 4323806"/>
              <a:gd name="connsiteX2" fmla="*/ 2050870 w 2063933"/>
              <a:gd name="connsiteY2" fmla="*/ 3958046 h 4323806"/>
              <a:gd name="connsiteX3" fmla="*/ 0 w 2063933"/>
              <a:gd name="connsiteY3" fmla="*/ 4323806 h 4323806"/>
              <a:gd name="connsiteX4" fmla="*/ 0 w 2063933"/>
              <a:gd name="connsiteY4" fmla="*/ 0 h 4323806"/>
              <a:gd name="connsiteX0" fmla="*/ 39188 w 2103121"/>
              <a:gd name="connsiteY0" fmla="*/ 0 h 4284617"/>
              <a:gd name="connsiteX1" fmla="*/ 2103121 w 2103121"/>
              <a:gd name="connsiteY1" fmla="*/ 248195 h 4284617"/>
              <a:gd name="connsiteX2" fmla="*/ 2090058 w 2103121"/>
              <a:gd name="connsiteY2" fmla="*/ 3958046 h 4284617"/>
              <a:gd name="connsiteX3" fmla="*/ 0 w 2103121"/>
              <a:gd name="connsiteY3" fmla="*/ 4284617 h 4284617"/>
              <a:gd name="connsiteX4" fmla="*/ 39188 w 2103121"/>
              <a:gd name="connsiteY4" fmla="*/ 0 h 4284617"/>
              <a:gd name="connsiteX0" fmla="*/ 26125 w 2103121"/>
              <a:gd name="connsiteY0" fmla="*/ 0 h 4284617"/>
              <a:gd name="connsiteX1" fmla="*/ 2103121 w 2103121"/>
              <a:gd name="connsiteY1" fmla="*/ 248195 h 4284617"/>
              <a:gd name="connsiteX2" fmla="*/ 2090058 w 2103121"/>
              <a:gd name="connsiteY2" fmla="*/ 3958046 h 4284617"/>
              <a:gd name="connsiteX3" fmla="*/ 0 w 2103121"/>
              <a:gd name="connsiteY3" fmla="*/ 4284617 h 4284617"/>
              <a:gd name="connsiteX4" fmla="*/ 26125 w 2103121"/>
              <a:gd name="connsiteY4" fmla="*/ 0 h 42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3121" h="4284617">
                <a:moveTo>
                  <a:pt x="26125" y="0"/>
                </a:moveTo>
                <a:cubicBezTo>
                  <a:pt x="714103" y="148046"/>
                  <a:pt x="1402080" y="191588"/>
                  <a:pt x="2103121" y="248195"/>
                </a:cubicBezTo>
                <a:cubicBezTo>
                  <a:pt x="2098767" y="1484812"/>
                  <a:pt x="2094412" y="2721429"/>
                  <a:pt x="2090058" y="3958046"/>
                </a:cubicBezTo>
                <a:cubicBezTo>
                  <a:pt x="1380309" y="4027714"/>
                  <a:pt x="762000" y="4084320"/>
                  <a:pt x="0" y="4284617"/>
                </a:cubicBezTo>
                <a:lnTo>
                  <a:pt x="26125" y="0"/>
                </a:lnTo>
                <a:close/>
              </a:path>
            </a:pathLst>
          </a:custGeom>
          <a:gradFill>
            <a:gsLst>
              <a:gs pos="25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7">
            <a:extLst>
              <a:ext uri="{FF2B5EF4-FFF2-40B4-BE49-F238E27FC236}">
                <a16:creationId xmlns:a16="http://schemas.microsoft.com/office/drawing/2014/main" id="{8631002B-0ABC-4217-8CB5-5FF86128C18C}"/>
              </a:ext>
            </a:extLst>
          </p:cNvPr>
          <p:cNvSpPr/>
          <p:nvPr userDrawn="1"/>
        </p:nvSpPr>
        <p:spPr>
          <a:xfrm>
            <a:off x="4626709" y="1351366"/>
            <a:ext cx="2183401" cy="3964536"/>
          </a:xfrm>
          <a:custGeom>
            <a:avLst/>
            <a:gdLst>
              <a:gd name="connsiteX0" fmla="*/ 0 w 2183401"/>
              <a:gd name="connsiteY0" fmla="*/ 0 h 3735977"/>
              <a:gd name="connsiteX1" fmla="*/ 2183401 w 2183401"/>
              <a:gd name="connsiteY1" fmla="*/ 0 h 3735977"/>
              <a:gd name="connsiteX2" fmla="*/ 2183401 w 2183401"/>
              <a:gd name="connsiteY2" fmla="*/ 3735977 h 3735977"/>
              <a:gd name="connsiteX3" fmla="*/ 0 w 2183401"/>
              <a:gd name="connsiteY3" fmla="*/ 3735977 h 3735977"/>
              <a:gd name="connsiteX4" fmla="*/ 0 w 2183401"/>
              <a:gd name="connsiteY4" fmla="*/ 0 h 3735977"/>
              <a:gd name="connsiteX0" fmla="*/ 0 w 2183401"/>
              <a:gd name="connsiteY0" fmla="*/ 52251 h 3735977"/>
              <a:gd name="connsiteX1" fmla="*/ 2183401 w 2183401"/>
              <a:gd name="connsiteY1" fmla="*/ 0 h 3735977"/>
              <a:gd name="connsiteX2" fmla="*/ 2183401 w 2183401"/>
              <a:gd name="connsiteY2" fmla="*/ 3735977 h 3735977"/>
              <a:gd name="connsiteX3" fmla="*/ 0 w 2183401"/>
              <a:gd name="connsiteY3" fmla="*/ 3735977 h 3735977"/>
              <a:gd name="connsiteX4" fmla="*/ 0 w 2183401"/>
              <a:gd name="connsiteY4" fmla="*/ 52251 h 3735977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  <a:gd name="connsiteX0" fmla="*/ 0 w 2183401"/>
              <a:gd name="connsiteY0" fmla="*/ 0 h 3683726"/>
              <a:gd name="connsiteX1" fmla="*/ 2183401 w 2183401"/>
              <a:gd name="connsiteY1" fmla="*/ 1 h 3683726"/>
              <a:gd name="connsiteX2" fmla="*/ 2183401 w 2183401"/>
              <a:gd name="connsiteY2" fmla="*/ 3683726 h 3683726"/>
              <a:gd name="connsiteX3" fmla="*/ 0 w 2183401"/>
              <a:gd name="connsiteY3" fmla="*/ 3683726 h 3683726"/>
              <a:gd name="connsiteX4" fmla="*/ 0 w 2183401"/>
              <a:gd name="connsiteY4" fmla="*/ 0 h 368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401" h="3683726">
                <a:moveTo>
                  <a:pt x="0" y="0"/>
                </a:moveTo>
                <a:cubicBezTo>
                  <a:pt x="727800" y="39188"/>
                  <a:pt x="1455601" y="52252"/>
                  <a:pt x="2183401" y="1"/>
                </a:cubicBezTo>
                <a:lnTo>
                  <a:pt x="2183401" y="3683726"/>
                </a:lnTo>
                <a:cubicBezTo>
                  <a:pt x="1455601" y="3644537"/>
                  <a:pt x="780051" y="3618412"/>
                  <a:pt x="0" y="368372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8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34812F-F3F2-4026-9110-E6A7B96075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3056" y="264862"/>
            <a:ext cx="9188868" cy="9775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070C0"/>
              </a:gs>
              <a:gs pos="0">
                <a:srgbClr val="002060"/>
              </a:gs>
              <a:gs pos="28000">
                <a:srgbClr val="0070C0"/>
              </a:gs>
              <a:gs pos="59000">
                <a:srgbClr val="00B0F0"/>
              </a:gs>
              <a:gs pos="99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3" name="Immagine 3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D1B3201-AB9A-407F-9B42-B79EC995630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FD950A0-4EBB-4AC1-BCBC-6DC5C9D2E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0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"/>
                            </p:stCondLst>
                            <p:childTnLst>
                              <p:par>
                                <p:cTn id="4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1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1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1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28575" cmpd="sng">
            <a:solidFill>
              <a:srgbClr val="C00000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Cooper Black" panose="0208090404030B020404" pitchFamily="18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E4DDCF3F-4F1A-45E6-AACA-81498B7FE8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9" y="623308"/>
            <a:ext cx="2185420" cy="5611379"/>
          </a:xfrm>
          <a:prstGeom prst="rect">
            <a:avLst/>
          </a:prstGeom>
        </p:spPr>
      </p:pic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B19D4D-0488-431B-A904-1BAC27A53B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93" y="1245102"/>
            <a:ext cx="2191516" cy="4367793"/>
          </a:xfrm>
          <a:prstGeom prst="rect">
            <a:avLst/>
          </a:prstGeom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0937E520-3464-44AB-B212-A27D9554C79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50" y="1539422"/>
            <a:ext cx="2197612" cy="3776480"/>
          </a:xfrm>
          <a:prstGeom prst="rect">
            <a:avLst/>
          </a:prstGeom>
        </p:spPr>
      </p:pic>
      <p:pic>
        <p:nvPicPr>
          <p:cNvPr id="30" name="Immagine 29" descr="Immagine che contiene testo, bigliettodavisita&#10;&#10;Descrizione generata automaticamente">
            <a:extLst>
              <a:ext uri="{FF2B5EF4-FFF2-40B4-BE49-F238E27FC236}">
                <a16:creationId xmlns:a16="http://schemas.microsoft.com/office/drawing/2014/main" id="{5AF73482-F2AF-4BCA-8D86-7307F81BF2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39" y="1245102"/>
            <a:ext cx="2206756" cy="4261113"/>
          </a:xfrm>
          <a:prstGeom prst="rect">
            <a:avLst/>
          </a:prstGeom>
        </p:spPr>
      </p:pic>
      <p:pic>
        <p:nvPicPr>
          <p:cNvPr id="32" name="Immagine 3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20DA2519-5AAB-4109-AE66-E9EF8FF1386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00" y="870197"/>
            <a:ext cx="2215901" cy="5010922"/>
          </a:xfrm>
          <a:prstGeom prst="rect">
            <a:avLst/>
          </a:prstGeom>
        </p:spPr>
      </p:pic>
      <p:sp>
        <p:nvSpPr>
          <p:cNvPr id="23" name="Rettangolo 5">
            <a:extLst>
              <a:ext uri="{FF2B5EF4-FFF2-40B4-BE49-F238E27FC236}">
                <a16:creationId xmlns:a16="http://schemas.microsoft.com/office/drawing/2014/main" id="{1F7EED3D-EA22-6AE3-6A39-6325DC617370}"/>
              </a:ext>
            </a:extLst>
          </p:cNvPr>
          <p:cNvSpPr/>
          <p:nvPr userDrawn="1"/>
        </p:nvSpPr>
        <p:spPr>
          <a:xfrm flipH="1">
            <a:off x="130948" y="460880"/>
            <a:ext cx="11201419" cy="6039571"/>
          </a:xfrm>
          <a:custGeom>
            <a:avLst/>
            <a:gdLst>
              <a:gd name="connsiteX0" fmla="*/ 0 w 2116183"/>
              <a:gd name="connsiteY0" fmla="*/ 0 h 5617029"/>
              <a:gd name="connsiteX1" fmla="*/ 2116183 w 2116183"/>
              <a:gd name="connsiteY1" fmla="*/ 0 h 5617029"/>
              <a:gd name="connsiteX2" fmla="*/ 2116183 w 2116183"/>
              <a:gd name="connsiteY2" fmla="*/ 5617029 h 5617029"/>
              <a:gd name="connsiteX3" fmla="*/ 0 w 2116183"/>
              <a:gd name="connsiteY3" fmla="*/ 5617029 h 5617029"/>
              <a:gd name="connsiteX4" fmla="*/ 0 w 2116183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35577 h 5617029"/>
              <a:gd name="connsiteX2" fmla="*/ 2116183 w 2155372"/>
              <a:gd name="connsiteY2" fmla="*/ 5617029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16183 w 2155372"/>
              <a:gd name="connsiteY2" fmla="*/ 5656218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56218"/>
              <a:gd name="connsiteX1" fmla="*/ 2155372 w 2155372"/>
              <a:gd name="connsiteY1" fmla="*/ 574766 h 5656218"/>
              <a:gd name="connsiteX2" fmla="*/ 2142309 w 2155372"/>
              <a:gd name="connsiteY2" fmla="*/ 4859384 h 5656218"/>
              <a:gd name="connsiteX3" fmla="*/ 0 w 2155372"/>
              <a:gd name="connsiteY3" fmla="*/ 5656218 h 5656218"/>
              <a:gd name="connsiteX4" fmla="*/ 0 w 2155372"/>
              <a:gd name="connsiteY4" fmla="*/ 0 h 5656218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55372"/>
              <a:gd name="connsiteY0" fmla="*/ 0 h 5617029"/>
              <a:gd name="connsiteX1" fmla="*/ 2155372 w 2155372"/>
              <a:gd name="connsiteY1" fmla="*/ 574766 h 5617029"/>
              <a:gd name="connsiteX2" fmla="*/ 2142309 w 2155372"/>
              <a:gd name="connsiteY2" fmla="*/ 4859384 h 5617029"/>
              <a:gd name="connsiteX3" fmla="*/ 0 w 2155372"/>
              <a:gd name="connsiteY3" fmla="*/ 5617029 h 5617029"/>
              <a:gd name="connsiteX4" fmla="*/ 0 w 2155372"/>
              <a:gd name="connsiteY4" fmla="*/ 0 h 5617029"/>
              <a:gd name="connsiteX0" fmla="*/ 0 w 2168435"/>
              <a:gd name="connsiteY0" fmla="*/ 0 h 5669280"/>
              <a:gd name="connsiteX1" fmla="*/ 2168435 w 2168435"/>
              <a:gd name="connsiteY1" fmla="*/ 627017 h 5669280"/>
              <a:gd name="connsiteX2" fmla="*/ 2155372 w 2168435"/>
              <a:gd name="connsiteY2" fmla="*/ 4911635 h 5669280"/>
              <a:gd name="connsiteX3" fmla="*/ 13063 w 2168435"/>
              <a:gd name="connsiteY3" fmla="*/ 5669280 h 5669280"/>
              <a:gd name="connsiteX4" fmla="*/ 0 w 2168435"/>
              <a:gd name="connsiteY4" fmla="*/ 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35" h="5669280">
                <a:moveTo>
                  <a:pt x="0" y="0"/>
                </a:moveTo>
                <a:cubicBezTo>
                  <a:pt x="836023" y="309155"/>
                  <a:pt x="1449978" y="435428"/>
                  <a:pt x="2168435" y="627017"/>
                </a:cubicBezTo>
                <a:cubicBezTo>
                  <a:pt x="2164081" y="2055223"/>
                  <a:pt x="2159726" y="3483429"/>
                  <a:pt x="2155372" y="4911635"/>
                </a:cubicBezTo>
                <a:cubicBezTo>
                  <a:pt x="1441269" y="5177246"/>
                  <a:pt x="596537" y="5312229"/>
                  <a:pt x="13063" y="5669280"/>
                </a:cubicBezTo>
                <a:cubicBezTo>
                  <a:pt x="8709" y="3779520"/>
                  <a:pt x="4354" y="1889760"/>
                  <a:pt x="0" y="0"/>
                </a:cubicBezTo>
                <a:close/>
              </a:path>
            </a:pathLst>
          </a:custGeom>
          <a:gradFill>
            <a:gsLst>
              <a:gs pos="40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2D113C64-9B17-ABCD-3BB6-7CBDE1A76877}"/>
              </a:ext>
            </a:extLst>
          </p:cNvPr>
          <p:cNvSpPr/>
          <p:nvPr userDrawn="1"/>
        </p:nvSpPr>
        <p:spPr>
          <a:xfrm>
            <a:off x="188121" y="460880"/>
            <a:ext cx="11139180" cy="6039571"/>
          </a:xfrm>
          <a:custGeom>
            <a:avLst/>
            <a:gdLst>
              <a:gd name="connsiteX0" fmla="*/ 0 w 11139180"/>
              <a:gd name="connsiteY0" fmla="*/ 0 h 6039571"/>
              <a:gd name="connsiteX1" fmla="*/ 9715059 w 11139180"/>
              <a:gd name="connsiteY1" fmla="*/ 523809 h 6039571"/>
              <a:gd name="connsiteX2" fmla="*/ 11139180 w 11139180"/>
              <a:gd name="connsiteY2" fmla="*/ 589240 h 6039571"/>
              <a:gd name="connsiteX3" fmla="*/ 11139180 w 11139180"/>
              <a:gd name="connsiteY3" fmla="*/ 5331747 h 6039571"/>
              <a:gd name="connsiteX4" fmla="*/ 11122263 w 11139180"/>
              <a:gd name="connsiteY4" fmla="*/ 5332761 h 6039571"/>
              <a:gd name="connsiteX5" fmla="*/ 77191 w 11139180"/>
              <a:gd name="connsiteY5" fmla="*/ 6039571 h 6039571"/>
              <a:gd name="connsiteX6" fmla="*/ 0 w 11139180"/>
              <a:gd name="connsiteY6" fmla="*/ 0 h 603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39180" h="6039571">
                <a:moveTo>
                  <a:pt x="0" y="0"/>
                </a:moveTo>
                <a:cubicBezTo>
                  <a:pt x="3705110" y="247011"/>
                  <a:pt x="6672093" y="384431"/>
                  <a:pt x="9715059" y="523809"/>
                </a:cubicBezTo>
                <a:lnTo>
                  <a:pt x="11139180" y="589240"/>
                </a:lnTo>
                <a:lnTo>
                  <a:pt x="11139180" y="5331747"/>
                </a:lnTo>
                <a:lnTo>
                  <a:pt x="11122263" y="5332761"/>
                </a:lnTo>
                <a:cubicBezTo>
                  <a:pt x="7292826" y="5555046"/>
                  <a:pt x="3094022" y="5706746"/>
                  <a:pt x="77191" y="6039571"/>
                </a:cubicBezTo>
                <a:cubicBezTo>
                  <a:pt x="51463" y="4026381"/>
                  <a:pt x="25728" y="2013191"/>
                  <a:pt x="0" y="0"/>
                </a:cubicBezTo>
                <a:close/>
              </a:path>
            </a:pathLst>
          </a:custGeom>
          <a:gradFill>
            <a:gsLst>
              <a:gs pos="40000">
                <a:schemeClr val="accent5">
                  <a:lumMod val="5000"/>
                  <a:lumOff val="95000"/>
                </a:schemeClr>
              </a:gs>
              <a:gs pos="5000">
                <a:schemeClr val="accent5">
                  <a:lumMod val="45000"/>
                  <a:lumOff val="55000"/>
                  <a:alpha val="94000"/>
                </a:schemeClr>
              </a:gs>
              <a:gs pos="65960">
                <a:srgbClr val="D4E5F4">
                  <a:alpha val="80000"/>
                </a:srgbClr>
              </a:gs>
              <a:gs pos="21040">
                <a:srgbClr val="CFE2F3">
                  <a:alpha val="84000"/>
                </a:srgbClr>
              </a:gs>
              <a:gs pos="85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0" y="11840"/>
            <a:ext cx="11616444" cy="6830782"/>
            <a:chOff x="-1" y="27218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-1" y="27218"/>
              <a:ext cx="9801225" cy="6830782"/>
              <a:chOff x="-1" y="27218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1" y="27218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34812F-F3F2-4026-9110-E6A7B96075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3056" y="264862"/>
            <a:ext cx="9188868" cy="9775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070C0"/>
              </a:gs>
              <a:gs pos="0">
                <a:srgbClr val="002060"/>
              </a:gs>
              <a:gs pos="28000">
                <a:srgbClr val="0070C0"/>
              </a:gs>
              <a:gs pos="59000">
                <a:srgbClr val="00B0F0"/>
              </a:gs>
              <a:gs pos="99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3" name="Immagine 3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D1B3201-AB9A-407F-9B42-B79EC995630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FD950A0-4EBB-4AC1-BCBC-6DC5C9D2E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6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28575" cmpd="sng">
            <a:solidFill>
              <a:srgbClr val="C00000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Cooper Black" panose="0208090404030B020404" pitchFamily="18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0" y="11840"/>
            <a:ext cx="11616444" cy="6830782"/>
            <a:chOff x="-1" y="27218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-1" y="27218"/>
              <a:ext cx="9801225" cy="6830782"/>
              <a:chOff x="-1" y="27218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-1" y="27218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3056" y="264862"/>
            <a:ext cx="9188868" cy="9775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070C0"/>
              </a:gs>
              <a:gs pos="0">
                <a:srgbClr val="002060"/>
              </a:gs>
              <a:gs pos="28000">
                <a:srgbClr val="0070C0"/>
              </a:gs>
              <a:gs pos="59000">
                <a:srgbClr val="00B0F0"/>
              </a:gs>
              <a:gs pos="99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5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28575" cmpd="sng">
            <a:solidFill>
              <a:srgbClr val="C00000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Cooper Black" panose="0208090404030B020404" pitchFamily="18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1" y="13609"/>
            <a:ext cx="11616444" cy="6830782"/>
            <a:chOff x="0" y="13609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0" y="13609"/>
              <a:ext cx="9801225" cy="6830782"/>
              <a:chOff x="0" y="13609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13609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7D1158D-FB35-4F6C-B999-4AAA1FEEA056}"/>
              </a:ext>
            </a:extLst>
          </p:cNvPr>
          <p:cNvGrpSpPr/>
          <p:nvPr userDrawn="1"/>
        </p:nvGrpSpPr>
        <p:grpSpPr>
          <a:xfrm>
            <a:off x="221480" y="804379"/>
            <a:ext cx="11077528" cy="5611379"/>
            <a:chOff x="249773" y="642700"/>
            <a:chExt cx="11077528" cy="5611379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4DDCF3F-4F1A-45E6-AACA-81498B7FE8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73" y="642700"/>
              <a:ext cx="2185420" cy="5611379"/>
            </a:xfrm>
            <a:prstGeom prst="rect">
              <a:avLst/>
            </a:prstGeom>
          </p:spPr>
        </p:pic>
        <p:pic>
          <p:nvPicPr>
            <p:cNvPr id="26" name="Immagine 2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1B19D4D-0488-431B-A904-1BAC27A53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193" y="1245102"/>
              <a:ext cx="2191516" cy="4367793"/>
            </a:xfrm>
            <a:prstGeom prst="rect">
              <a:avLst/>
            </a:prstGeom>
          </p:spPr>
        </p:pic>
        <p:pic>
          <p:nvPicPr>
            <p:cNvPr id="28" name="Immagine 2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937E520-3464-44AB-B212-A27D9554C7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958" y="1540758"/>
              <a:ext cx="2197612" cy="3776480"/>
            </a:xfrm>
            <a:prstGeom prst="rect">
              <a:avLst/>
            </a:prstGeom>
          </p:spPr>
        </p:pic>
        <p:pic>
          <p:nvPicPr>
            <p:cNvPr id="30" name="Immagine 29" descr="Immagine che contiene testo, bigliettodavisita&#10;&#10;Descrizione generata automaticamente">
              <a:extLst>
                <a:ext uri="{FF2B5EF4-FFF2-40B4-BE49-F238E27FC236}">
                  <a16:creationId xmlns:a16="http://schemas.microsoft.com/office/drawing/2014/main" id="{5AF73482-F2AF-4BCA-8D86-7307F81BF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539" y="1245102"/>
              <a:ext cx="2206756" cy="4261113"/>
            </a:xfrm>
            <a:prstGeom prst="rect">
              <a:avLst/>
            </a:prstGeom>
          </p:spPr>
        </p:pic>
        <p:pic>
          <p:nvPicPr>
            <p:cNvPr id="32" name="Immagine 31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20DA2519-5AAB-4109-AE66-E9EF8FF13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400" y="870197"/>
              <a:ext cx="2215901" cy="501092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2581" y="474652"/>
            <a:ext cx="9188868" cy="9775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0B050">
                  <a:alpha val="89000"/>
                </a:srgbClr>
              </a:gs>
              <a:gs pos="0">
                <a:srgbClr val="17671B"/>
              </a:gs>
              <a:gs pos="28000">
                <a:srgbClr val="009A00">
                  <a:alpha val="68000"/>
                </a:srgbClr>
              </a:gs>
              <a:gs pos="59000">
                <a:srgbClr val="92D050">
                  <a:alpha val="84000"/>
                </a:srgbClr>
              </a:gs>
              <a:gs pos="99000">
                <a:srgbClr val="17671B">
                  <a:alpha val="82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0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28575" cmpd="sng">
            <a:solidFill>
              <a:srgbClr val="FFFF00"/>
            </a:solidFill>
          </a:ln>
          <a:solidFill>
            <a:srgbClr val="FF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Cooper Black" panose="0208090404030B020404" pitchFamily="18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/>
        </p:nvGrpSpPr>
        <p:grpSpPr>
          <a:xfrm>
            <a:off x="1" y="13609"/>
            <a:ext cx="11616444" cy="6830782"/>
            <a:chOff x="0" y="13609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0" y="13609"/>
              <a:ext cx="9801225" cy="6830782"/>
              <a:chOff x="0" y="13609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13609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7D1158D-FB35-4F6C-B999-4AAA1FEEA056}"/>
              </a:ext>
            </a:extLst>
          </p:cNvPr>
          <p:cNvGrpSpPr/>
          <p:nvPr/>
        </p:nvGrpSpPr>
        <p:grpSpPr>
          <a:xfrm>
            <a:off x="255703" y="623310"/>
            <a:ext cx="11077528" cy="5611379"/>
            <a:chOff x="249773" y="642700"/>
            <a:chExt cx="11077528" cy="5611379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4DDCF3F-4F1A-45E6-AACA-81498B7FE8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73" y="642700"/>
              <a:ext cx="2185420" cy="5611379"/>
            </a:xfrm>
            <a:prstGeom prst="rect">
              <a:avLst/>
            </a:prstGeom>
          </p:spPr>
        </p:pic>
        <p:pic>
          <p:nvPicPr>
            <p:cNvPr id="26" name="Immagine 2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1B19D4D-0488-431B-A904-1BAC27A53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193" y="1245102"/>
              <a:ext cx="2191516" cy="4367793"/>
            </a:xfrm>
            <a:prstGeom prst="rect">
              <a:avLst/>
            </a:prstGeom>
          </p:spPr>
        </p:pic>
        <p:pic>
          <p:nvPicPr>
            <p:cNvPr id="28" name="Immagine 2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937E520-3464-44AB-B212-A27D9554C7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958" y="1540758"/>
              <a:ext cx="2197612" cy="3776480"/>
            </a:xfrm>
            <a:prstGeom prst="rect">
              <a:avLst/>
            </a:prstGeom>
          </p:spPr>
        </p:pic>
        <p:pic>
          <p:nvPicPr>
            <p:cNvPr id="30" name="Immagine 29" descr="Immagine che contiene testo, bigliettodavisita&#10;&#10;Descrizione generata automaticamente">
              <a:extLst>
                <a:ext uri="{FF2B5EF4-FFF2-40B4-BE49-F238E27FC236}">
                  <a16:creationId xmlns:a16="http://schemas.microsoft.com/office/drawing/2014/main" id="{5AF73482-F2AF-4BCA-8D86-7307F81BF2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539" y="1245102"/>
              <a:ext cx="2206756" cy="4261113"/>
            </a:xfrm>
            <a:prstGeom prst="rect">
              <a:avLst/>
            </a:prstGeom>
          </p:spPr>
        </p:pic>
        <p:pic>
          <p:nvPicPr>
            <p:cNvPr id="32" name="Immagine 31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20DA2519-5AAB-4109-AE66-E9EF8FF13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400" y="870197"/>
              <a:ext cx="2215901" cy="5010922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0959" y="130877"/>
            <a:ext cx="9188868" cy="97756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0B050">
                  <a:alpha val="89000"/>
                </a:srgbClr>
              </a:gs>
              <a:gs pos="0">
                <a:srgbClr val="17671B"/>
              </a:gs>
              <a:gs pos="28000">
                <a:srgbClr val="009A00">
                  <a:alpha val="68000"/>
                </a:srgbClr>
              </a:gs>
              <a:gs pos="59000">
                <a:srgbClr val="92D050">
                  <a:alpha val="84000"/>
                </a:srgbClr>
              </a:gs>
              <a:gs pos="99000">
                <a:srgbClr val="17671B">
                  <a:alpha val="82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3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28575" cmpd="sng">
            <a:solidFill>
              <a:srgbClr val="C00000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Cooper Black" panose="0208090404030B020404" pitchFamily="18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200" y="2357599"/>
            <a:ext cx="7467600" cy="381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1" y="13609"/>
            <a:ext cx="11616444" cy="6830782"/>
            <a:chOff x="0" y="13609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0" y="13609"/>
              <a:ext cx="9801225" cy="6830782"/>
              <a:chOff x="0" y="13609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13609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1300" y="407153"/>
            <a:ext cx="8747832" cy="10787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540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5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19050">
            <a:solidFill>
              <a:schemeClr val="tx1">
                <a:lumMod val="85000"/>
                <a:lumOff val="15000"/>
              </a:schemeClr>
            </a:solidFill>
          </a:ln>
          <a:solidFill>
            <a:schemeClr val="bg1"/>
          </a:solidFill>
          <a:latin typeface="Gill Sans Ultra Bold" panose="020B0A02020104020203" pitchFamily="34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image" Target="../media/image69.png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17" Type="http://schemas.openxmlformats.org/officeDocument/2006/relationships/image" Target="../media/image74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73.svg"/><Relationship Id="rId10" Type="http://schemas.openxmlformats.org/officeDocument/2006/relationships/image" Target="../media/image13.png"/><Relationship Id="rId4" Type="http://schemas.openxmlformats.org/officeDocument/2006/relationships/image" Target="../media/image68.png"/><Relationship Id="rId9" Type="http://schemas.openxmlformats.org/officeDocument/2006/relationships/image" Target="../media/image14.png"/><Relationship Id="rId1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8.png"/><Relationship Id="rId18" Type="http://schemas.openxmlformats.org/officeDocument/2006/relationships/image" Target="../media/image17.png"/><Relationship Id="rId3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microsoft.com/office/2007/relationships/hdphoto" Target="../media/hdphoto8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microsoft.com/office/2007/relationships/hdphoto" Target="../media/hdphoto7.wdp"/><Relationship Id="rId15" Type="http://schemas.openxmlformats.org/officeDocument/2006/relationships/image" Target="../media/image13.png"/><Relationship Id="rId10" Type="http://schemas.openxmlformats.org/officeDocument/2006/relationships/image" Target="../media/image19.png"/><Relationship Id="rId19" Type="http://schemas.openxmlformats.org/officeDocument/2006/relationships/image" Target="../media/image79.jpg"/><Relationship Id="rId4" Type="http://schemas.openxmlformats.org/officeDocument/2006/relationships/image" Target="../media/image75.png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9.png"/><Relationship Id="rId21" Type="http://schemas.openxmlformats.org/officeDocument/2006/relationships/image" Target="../media/image84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20" Type="http://schemas.openxmlformats.org/officeDocument/2006/relationships/image" Target="../media/image83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11" Type="http://schemas.openxmlformats.org/officeDocument/2006/relationships/image" Target="../media/image16.png"/><Relationship Id="rId24" Type="http://schemas.openxmlformats.org/officeDocument/2006/relationships/image" Target="../media/image87.png"/><Relationship Id="rId5" Type="http://schemas.openxmlformats.org/officeDocument/2006/relationships/image" Target="../media/image9.png"/><Relationship Id="rId15" Type="http://schemas.openxmlformats.org/officeDocument/2006/relationships/image" Target="../media/image79.jp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15.png"/><Relationship Id="rId19" Type="http://schemas.openxmlformats.org/officeDocument/2006/relationships/image" Target="../media/image8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2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94.jp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7.xml"/><Relationship Id="rId26" Type="http://schemas.openxmlformats.org/officeDocument/2006/relationships/image" Target="../media/image101.jpg"/><Relationship Id="rId3" Type="http://schemas.openxmlformats.org/officeDocument/2006/relationships/image" Target="../media/image95.jpg"/><Relationship Id="rId21" Type="http://schemas.openxmlformats.org/officeDocument/2006/relationships/slide" Target="slide18.xml"/><Relationship Id="rId34" Type="http://schemas.openxmlformats.org/officeDocument/2006/relationships/image" Target="../media/image103.jp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17" Type="http://schemas.openxmlformats.org/officeDocument/2006/relationships/image" Target="../media/image98.jpg"/><Relationship Id="rId25" Type="http://schemas.openxmlformats.org/officeDocument/2006/relationships/image" Target="../media/image100.jpg"/><Relationship Id="rId33" Type="http://schemas.openxmlformats.org/officeDocument/2006/relationships/slide" Target="slide22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7.jpg"/><Relationship Id="rId20" Type="http://schemas.openxmlformats.org/officeDocument/2006/relationships/image" Target="../media/image99.png"/><Relationship Id="rId29" Type="http://schemas.openxmlformats.org/officeDocument/2006/relationships/image" Target="../media/image10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96.png"/><Relationship Id="rId24" Type="http://schemas.openxmlformats.org/officeDocument/2006/relationships/slide" Target="slide19.xml"/><Relationship Id="rId32" Type="http://schemas.openxmlformats.org/officeDocument/2006/relationships/image" Target="../media/image103.jpg"/><Relationship Id="rId5" Type="http://schemas.openxmlformats.org/officeDocument/2006/relationships/image" Target="../media/image14.png"/><Relationship Id="rId15" Type="http://schemas.openxmlformats.org/officeDocument/2006/relationships/slide" Target="slide16.xml"/><Relationship Id="rId23" Type="http://schemas.openxmlformats.org/officeDocument/2006/relationships/image" Target="../media/image100.jpg"/><Relationship Id="rId28" Type="http://schemas.openxmlformats.org/officeDocument/2006/relationships/image" Target="../media/image101.jpg"/><Relationship Id="rId10" Type="http://schemas.openxmlformats.org/officeDocument/2006/relationships/image" Target="../media/image19.png"/><Relationship Id="rId19" Type="http://schemas.openxmlformats.org/officeDocument/2006/relationships/image" Target="../media/image98.jpg"/><Relationship Id="rId31" Type="http://schemas.openxmlformats.org/officeDocument/2006/relationships/image" Target="../media/image102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97.jpg"/><Relationship Id="rId22" Type="http://schemas.openxmlformats.org/officeDocument/2006/relationships/image" Target="../media/image99.png"/><Relationship Id="rId27" Type="http://schemas.openxmlformats.org/officeDocument/2006/relationships/slide" Target="slide20.xml"/><Relationship Id="rId30" Type="http://schemas.openxmlformats.org/officeDocument/2006/relationships/slide" Target="slide21.xml"/><Relationship Id="rId35" Type="http://schemas.openxmlformats.org/officeDocument/2006/relationships/image" Target="../media/image104.png"/><Relationship Id="rId8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17.xml"/><Relationship Id="rId26" Type="http://schemas.openxmlformats.org/officeDocument/2006/relationships/image" Target="../media/image101.jpg"/><Relationship Id="rId3" Type="http://schemas.openxmlformats.org/officeDocument/2006/relationships/image" Target="../media/image95.jpg"/><Relationship Id="rId21" Type="http://schemas.openxmlformats.org/officeDocument/2006/relationships/slide" Target="slide18.xml"/><Relationship Id="rId34" Type="http://schemas.openxmlformats.org/officeDocument/2006/relationships/image" Target="../media/image103.jp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17" Type="http://schemas.openxmlformats.org/officeDocument/2006/relationships/image" Target="../media/image98.jpg"/><Relationship Id="rId25" Type="http://schemas.openxmlformats.org/officeDocument/2006/relationships/image" Target="../media/image100.jpg"/><Relationship Id="rId33" Type="http://schemas.openxmlformats.org/officeDocument/2006/relationships/slide" Target="slide2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7.jpg"/><Relationship Id="rId20" Type="http://schemas.openxmlformats.org/officeDocument/2006/relationships/image" Target="../media/image99.png"/><Relationship Id="rId29" Type="http://schemas.openxmlformats.org/officeDocument/2006/relationships/image" Target="../media/image10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96.png"/><Relationship Id="rId24" Type="http://schemas.openxmlformats.org/officeDocument/2006/relationships/slide" Target="slide19.xml"/><Relationship Id="rId32" Type="http://schemas.openxmlformats.org/officeDocument/2006/relationships/image" Target="../media/image103.jpg"/><Relationship Id="rId5" Type="http://schemas.openxmlformats.org/officeDocument/2006/relationships/image" Target="../media/image14.png"/><Relationship Id="rId15" Type="http://schemas.openxmlformats.org/officeDocument/2006/relationships/slide" Target="slide16.xml"/><Relationship Id="rId23" Type="http://schemas.openxmlformats.org/officeDocument/2006/relationships/image" Target="../media/image100.jpg"/><Relationship Id="rId28" Type="http://schemas.openxmlformats.org/officeDocument/2006/relationships/image" Target="../media/image101.jpg"/><Relationship Id="rId10" Type="http://schemas.openxmlformats.org/officeDocument/2006/relationships/image" Target="../media/image19.png"/><Relationship Id="rId19" Type="http://schemas.openxmlformats.org/officeDocument/2006/relationships/image" Target="../media/image98.jpg"/><Relationship Id="rId31" Type="http://schemas.openxmlformats.org/officeDocument/2006/relationships/image" Target="../media/image102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97.jpg"/><Relationship Id="rId22" Type="http://schemas.openxmlformats.org/officeDocument/2006/relationships/image" Target="../media/image99.png"/><Relationship Id="rId27" Type="http://schemas.openxmlformats.org/officeDocument/2006/relationships/slide" Target="slide20.xml"/><Relationship Id="rId30" Type="http://schemas.openxmlformats.org/officeDocument/2006/relationships/slide" Target="slide21.xml"/><Relationship Id="rId8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.png"/><Relationship Id="rId7" Type="http://schemas.openxmlformats.org/officeDocument/2006/relationships/image" Target="../media/image9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9.pn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32" Type="http://schemas.openxmlformats.org/officeDocument/2006/relationships/image" Target="../media/image50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sv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9.pn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jp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1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6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2.jp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microsoft.com/office/2007/relationships/hdphoto" Target="../media/hdphoto10.wdp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54.png"/><Relationship Id="rId10" Type="http://schemas.openxmlformats.org/officeDocument/2006/relationships/image" Target="../media/image17.png"/><Relationship Id="rId4" Type="http://schemas.openxmlformats.org/officeDocument/2006/relationships/image" Target="../media/image5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microsoft.com/office/2007/relationships/hdphoto" Target="../media/hdphoto5.wdp"/><Relationship Id="rId3" Type="http://schemas.openxmlformats.org/officeDocument/2006/relationships/image" Target="../media/image57.png"/><Relationship Id="rId21" Type="http://schemas.openxmlformats.org/officeDocument/2006/relationships/image" Target="../media/image62.png"/><Relationship Id="rId7" Type="http://schemas.microsoft.com/office/2007/relationships/hdphoto" Target="../media/hdphoto4.wdp"/><Relationship Id="rId12" Type="http://schemas.openxmlformats.org/officeDocument/2006/relationships/image" Target="../media/image14.png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13.png"/><Relationship Id="rId24" Type="http://schemas.openxmlformats.org/officeDocument/2006/relationships/image" Target="../media/image65.svg"/><Relationship Id="rId5" Type="http://schemas.microsoft.com/office/2007/relationships/hdphoto" Target="../media/hdphoto3.wdp"/><Relationship Id="rId15" Type="http://schemas.openxmlformats.org/officeDocument/2006/relationships/image" Target="../media/image17.png"/><Relationship Id="rId23" Type="http://schemas.openxmlformats.org/officeDocument/2006/relationships/image" Target="../media/image64.png"/><Relationship Id="rId10" Type="http://schemas.openxmlformats.org/officeDocument/2006/relationships/image" Target="../media/image9.png"/><Relationship Id="rId19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8.png"/><Relationship Id="rId14" Type="http://schemas.openxmlformats.org/officeDocument/2006/relationships/image" Target="../media/image16.png"/><Relationship Id="rId22" Type="http://schemas.openxmlformats.org/officeDocument/2006/relationships/image" Target="../media/image6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.png"/><Relationship Id="rId18" Type="http://schemas.openxmlformats.org/officeDocument/2006/relationships/image" Target="../media/image62.png"/><Relationship Id="rId26" Type="http://schemas.openxmlformats.org/officeDocument/2006/relationships/image" Target="../media/image20.png"/><Relationship Id="rId3" Type="http://schemas.openxmlformats.org/officeDocument/2006/relationships/image" Target="../media/image57.png"/><Relationship Id="rId21" Type="http://schemas.openxmlformats.org/officeDocument/2006/relationships/image" Target="../media/image65.sv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63.sv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60.png"/><Relationship Id="rId22" Type="http://schemas.openxmlformats.org/officeDocument/2006/relationships/image" Target="../media/image66.png"/><Relationship Id="rId27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image" Target="../media/image69.png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71.svg"/><Relationship Id="rId10" Type="http://schemas.openxmlformats.org/officeDocument/2006/relationships/image" Target="../media/image13.png"/><Relationship Id="rId4" Type="http://schemas.openxmlformats.org/officeDocument/2006/relationships/image" Target="../media/image68.png"/><Relationship Id="rId9" Type="http://schemas.openxmlformats.org/officeDocument/2006/relationships/image" Target="../media/image14.pn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72230CD-FEA4-403A-87C5-D9AAE2E3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9" b="98704" l="3000" r="99667">
                        <a14:foregroundMark x1="4000" y1="24259" x2="19667" y2="30741"/>
                        <a14:foregroundMark x1="19667" y1="30741" x2="20889" y2="30556"/>
                        <a14:foregroundMark x1="14889" y1="67222" x2="25778" y2="58519"/>
                        <a14:foregroundMark x1="3222" y1="93519" x2="26444" y2="68148"/>
                        <a14:foregroundMark x1="25276" y1="78319" x2="34667" y2="64259"/>
                        <a14:foregroundMark x1="21556" y1="83889" x2="25107" y2="78573"/>
                        <a14:foregroundMark x1="34667" y1="64259" x2="34667" y2="64259"/>
                        <a14:foregroundMark x1="19778" y1="98704" x2="26556" y2="87963"/>
                        <a14:foregroundMark x1="40444" y1="95926" x2="42721" y2="88467"/>
                        <a14:foregroundMark x1="44910" y1="75699" x2="45667" y2="69815"/>
                        <a14:foregroundMark x1="56222" y1="83519" x2="53778" y2="62778"/>
                        <a14:foregroundMark x1="53778" y1="62778" x2="53556" y2="62222"/>
                        <a14:foregroundMark x1="62311" y1="64100" x2="50222" y2="42407"/>
                        <a14:foregroundMark x1="76333" y1="89259" x2="63232" y2="65751"/>
                        <a14:foregroundMark x1="50222" y1="42407" x2="50222" y2="41852"/>
                        <a14:foregroundMark x1="98222" y1="96111" x2="94501" y2="90857"/>
                        <a14:foregroundMark x1="86163" y1="81590" x2="80667" y2="77222"/>
                        <a14:foregroundMark x1="97111" y1="97778" x2="91778" y2="91481"/>
                        <a14:foregroundMark x1="91778" y1="91481" x2="91007" y2="89768"/>
                        <a14:foregroundMark x1="86778" y1="66296" x2="72889" y2="57407"/>
                        <a14:foregroundMark x1="88889" y1="62037" x2="81556" y2="61111"/>
                        <a14:foregroundMark x1="82667" y1="67963" x2="80222" y2="67222"/>
                        <a14:foregroundMark x1="48667" y1="9815" x2="51556" y2="9444"/>
                        <a14:foregroundMark x1="61556" y1="42778" x2="54444" y2="52037"/>
                        <a14:foregroundMark x1="54444" y1="52037" x2="45333" y2="48333"/>
                        <a14:foregroundMark x1="45333" y1="48333" x2="40778" y2="37037"/>
                        <a14:foregroundMark x1="40778" y1="37037" x2="44889" y2="25926"/>
                        <a14:foregroundMark x1="44889" y1="25926" x2="55889" y2="22778"/>
                        <a14:foregroundMark x1="55889" y1="22778" x2="64778" y2="31667"/>
                        <a14:foregroundMark x1="64778" y1="31667" x2="61778" y2="42407"/>
                        <a14:foregroundMark x1="61778" y1="42407" x2="56778" y2="48148"/>
                        <a14:foregroundMark x1="60667" y1="49259" x2="50000" y2="59259"/>
                        <a14:foregroundMark x1="50000" y1="59259" x2="44222" y2="55926"/>
                        <a14:foregroundMark x1="44222" y1="55926" x2="39556" y2="48148"/>
                        <a14:foregroundMark x1="39556" y1="48148" x2="43333" y2="31852"/>
                        <a14:foregroundMark x1="43333" y1="31852" x2="37111" y2="38519"/>
                        <a14:foregroundMark x1="37111" y1="38519" x2="41000" y2="27037"/>
                        <a14:foregroundMark x1="47222" y1="29630" x2="53667" y2="27778"/>
                        <a14:foregroundMark x1="53667" y1="27778" x2="48222" y2="29444"/>
                        <a14:foregroundMark x1="54667" y1="43148" x2="54667" y2="32963"/>
                        <a14:foregroundMark x1="54667" y1="32963" x2="55667" y2="31667"/>
                        <a14:foregroundMark x1="4222" y1="20556" x2="7667" y2="23148"/>
                        <a14:foregroundMark x1="13000" y1="64259" x2="14778" y2="65185"/>
                        <a14:foregroundMark x1="9556" y1="91852" x2="12444" y2="88333"/>
                        <a14:foregroundMark x1="17886" y1="98101" x2="18889" y2="97037"/>
                        <a14:foregroundMark x1="99667" y1="95556" x2="96667" y2="95926"/>
                        <a14:foregroundMark x1="43444" y1="80000" x2="41778" y2="87778"/>
                        <a14:foregroundMark x1="41889" y1="95185" x2="42111" y2="96296"/>
                        <a14:foregroundMark x1="7778" y1="28704" x2="10000" y2="31111"/>
                        <a14:foregroundMark x1="13556" y1="64259" x2="14000" y2="63704"/>
                        <a14:backgroundMark x1="12222" y1="97222" x2="17778" y2="87407"/>
                        <a14:backgroundMark x1="26111" y1="75000" x2="29889" y2="68333"/>
                        <a14:backgroundMark x1="62222" y1="64259" x2="63444" y2="65370"/>
                        <a14:backgroundMark x1="87889" y1="83519" x2="90000" y2="85926"/>
                        <a14:backgroundMark x1="91111" y1="87778" x2="91778" y2="87963"/>
                        <a14:backgroundMark x1="86111" y1="81667" x2="88444" y2="84815"/>
                        <a14:backgroundMark x1="91111" y1="84815" x2="92111" y2="87778"/>
                        <a14:backgroundMark x1="94222" y1="86481" x2="93889" y2="87407"/>
                        <a14:backgroundMark x1="93889" y1="87407" x2="92556" y2="88889"/>
                        <a14:backgroundMark x1="45000" y1="77963" x2="44309" y2="80494"/>
                        <a14:backgroundMark x1="45333" y1="75926" x2="44408" y2="80551"/>
                        <a14:backgroundMark x1="667" y1="96852" x2="1111" y2="98519"/>
                        <a14:backgroundMark x1="21556" y1="99630" x2="21556" y2="99630"/>
                        <a14:backgroundMark x1="21000" y1="99630" x2="21000" y2="99630"/>
                        <a14:backgroundMark x1="17778" y1="98148" x2="17778" y2="98148"/>
                        <a14:backgroundMark x1="17667" y1="98148" x2="17667" y2="98148"/>
                        <a14:backgroundMark x1="17778" y1="98333" x2="18000" y2="97593"/>
                        <a14:backgroundMark x1="4556" y1="99630" x2="6444" y2="9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29" y="510664"/>
            <a:ext cx="7636832" cy="4582099"/>
          </a:xfrm>
          <a:prstGeom prst="rect">
            <a:avLst/>
          </a:prstGeom>
        </p:spPr>
      </p:pic>
      <p:sp>
        <p:nvSpPr>
          <p:cNvPr id="14" name="Titolo 11">
            <a:extLst>
              <a:ext uri="{FF2B5EF4-FFF2-40B4-BE49-F238E27FC236}">
                <a16:creationId xmlns:a16="http://schemas.microsoft.com/office/drawing/2014/main" id="{85BC8C28-6805-4017-A644-942B91AB4C57}"/>
              </a:ext>
            </a:extLst>
          </p:cNvPr>
          <p:cNvSpPr txBox="1">
            <a:spLocks/>
          </p:cNvSpPr>
          <p:nvPr/>
        </p:nvSpPr>
        <p:spPr>
          <a:xfrm>
            <a:off x="2386378" y="5786128"/>
            <a:ext cx="6526308" cy="535973"/>
          </a:xfrm>
          <a:prstGeom prst="roundRect">
            <a:avLst>
              <a:gd name="adj" fmla="val 50000"/>
            </a:avLst>
          </a:prstGeom>
          <a:noFill/>
        </p:spPr>
        <p:txBody>
          <a:bodyPr vert="horz" lIns="91440" tIns="45720" rIns="90000" bIns="45720" rtlCol="0" anchor="ctr" anchorCtr="0">
            <a:noAutofit/>
          </a:bodyPr>
          <a:lstStyle>
            <a:lvl1pPr algn="ctr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kern="1200">
                <a:ln w="34925" cmpd="sng">
                  <a:solidFill>
                    <a:srgbClr val="FFFF00"/>
                  </a:solidFill>
                </a:ln>
                <a:solidFill>
                  <a:srgbClr val="FF0000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r>
              <a:rPr lang="it-IT" sz="3600" spc="300" dirty="0" err="1">
                <a:ln w="12700" cmpd="sng">
                  <a:solidFill>
                    <a:srgbClr val="002060"/>
                  </a:solidFill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ciclo•fasi•momenti</a:t>
            </a:r>
            <a:endParaRPr lang="it-IT" sz="3600" spc="300" dirty="0">
              <a:ln w="12700" cmpd="sng">
                <a:solidFill>
                  <a:srgbClr val="002060"/>
                </a:solidFill>
              </a:ln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6BDF95-0725-4C4A-AB0F-AC429279E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786">
            <a:off x="6427456" y="1023261"/>
            <a:ext cx="4694975" cy="1902809"/>
          </a:xfrm>
          <a:prstGeom prst="rect">
            <a:avLst/>
          </a:prstGeom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1FEC50-8B03-462E-AF8E-0FE434D5F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3240">
            <a:off x="506255" y="1426701"/>
            <a:ext cx="4611063" cy="1628588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57000"/>
              </a:prst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47FB26-1507-F079-C0FA-F9CAC4ADC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36" y="5267440"/>
            <a:ext cx="573148" cy="57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A6B2E4-9986-B6E4-2A2C-D392A0F9A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20" y="5122193"/>
            <a:ext cx="576000" cy="57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A43592-5DE6-2C23-3704-1EF2A6FA6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42" y="4957823"/>
            <a:ext cx="574500" cy="576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4ED383D-DAE3-56AE-443C-43F1EC5D0F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41" y="4925524"/>
            <a:ext cx="574484" cy="576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349E2C3-8E6D-1916-7B9F-7C6124617D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56" y="4997439"/>
            <a:ext cx="577540" cy="576000"/>
          </a:xfrm>
          <a:prstGeom prst="rect">
            <a:avLst/>
          </a:prstGeom>
        </p:spPr>
      </p:pic>
      <p:pic>
        <p:nvPicPr>
          <p:cNvPr id="17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BCC531A-F7B6-F596-0818-38CD917A40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66" y="5132891"/>
            <a:ext cx="595039" cy="576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3361242-F84D-C7FB-7267-ED89E40FA8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29" y="5374728"/>
            <a:ext cx="595693" cy="576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0801D5C-61CA-B9B0-8484-7EA4565D17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78" y="547811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magine 85">
            <a:extLst>
              <a:ext uri="{FF2B5EF4-FFF2-40B4-BE49-F238E27FC236}">
                <a16:creationId xmlns:a16="http://schemas.microsoft.com/office/drawing/2014/main" id="{D1283A91-C727-2F8D-D30D-A30A202F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2654" r="12761" b="17015"/>
          <a:stretch/>
        </p:blipFill>
        <p:spPr>
          <a:xfrm>
            <a:off x="248581" y="172475"/>
            <a:ext cx="11145290" cy="6503289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sp>
        <p:nvSpPr>
          <p:cNvPr id="80" name="Figura a mano libera: forma 79">
            <a:extLst>
              <a:ext uri="{FF2B5EF4-FFF2-40B4-BE49-F238E27FC236}">
                <a16:creationId xmlns:a16="http://schemas.microsoft.com/office/drawing/2014/main" id="{150019E8-2C82-D538-85F7-D9E8E7A94F15}"/>
              </a:ext>
            </a:extLst>
          </p:cNvPr>
          <p:cNvSpPr/>
          <p:nvPr/>
        </p:nvSpPr>
        <p:spPr>
          <a:xfrm>
            <a:off x="393061" y="-28507"/>
            <a:ext cx="10538126" cy="6714032"/>
          </a:xfrm>
          <a:custGeom>
            <a:avLst/>
            <a:gdLst>
              <a:gd name="connsiteX0" fmla="*/ 1238790 w 10538126"/>
              <a:gd name="connsiteY0" fmla="*/ 0 h 6714032"/>
              <a:gd name="connsiteX1" fmla="*/ 9299337 w 10538126"/>
              <a:gd name="connsiteY1" fmla="*/ 0 h 6714032"/>
              <a:gd name="connsiteX2" fmla="*/ 9334928 w 10538126"/>
              <a:gd name="connsiteY2" fmla="*/ 39460 h 6714032"/>
              <a:gd name="connsiteX3" fmla="*/ 10538126 w 10538126"/>
              <a:gd name="connsiteY3" fmla="*/ 3258255 h 6714032"/>
              <a:gd name="connsiteX4" fmla="*/ 9169319 w 10538126"/>
              <a:gd name="connsiteY4" fmla="*/ 6660660 h 6714032"/>
              <a:gd name="connsiteX5" fmla="*/ 9116333 w 10538126"/>
              <a:gd name="connsiteY5" fmla="*/ 6714032 h 6714032"/>
              <a:gd name="connsiteX6" fmla="*/ 1421793 w 10538126"/>
              <a:gd name="connsiteY6" fmla="*/ 6714032 h 6714032"/>
              <a:gd name="connsiteX7" fmla="*/ 1368807 w 10538126"/>
              <a:gd name="connsiteY7" fmla="*/ 6660660 h 6714032"/>
              <a:gd name="connsiteX8" fmla="*/ 0 w 10538126"/>
              <a:gd name="connsiteY8" fmla="*/ 3258255 h 6714032"/>
              <a:gd name="connsiteX9" fmla="*/ 1203198 w 10538126"/>
              <a:gd name="connsiteY9" fmla="*/ 39460 h 671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38126" h="6714032">
                <a:moveTo>
                  <a:pt x="1238790" y="0"/>
                </a:moveTo>
                <a:lnTo>
                  <a:pt x="9299337" y="0"/>
                </a:lnTo>
                <a:lnTo>
                  <a:pt x="9334928" y="39460"/>
                </a:lnTo>
                <a:cubicBezTo>
                  <a:pt x="10086591" y="914171"/>
                  <a:pt x="10538126" y="2035572"/>
                  <a:pt x="10538126" y="3258255"/>
                </a:cubicBezTo>
                <a:cubicBezTo>
                  <a:pt x="10538126" y="4568273"/>
                  <a:pt x="10019782" y="5762022"/>
                  <a:pt x="9169319" y="6660660"/>
                </a:cubicBezTo>
                <a:lnTo>
                  <a:pt x="9116333" y="6714032"/>
                </a:lnTo>
                <a:lnTo>
                  <a:pt x="1421793" y="6714032"/>
                </a:lnTo>
                <a:lnTo>
                  <a:pt x="1368807" y="6660660"/>
                </a:lnTo>
                <a:cubicBezTo>
                  <a:pt x="518344" y="5762022"/>
                  <a:pt x="0" y="4568273"/>
                  <a:pt x="0" y="3258255"/>
                </a:cubicBezTo>
                <a:cubicBezTo>
                  <a:pt x="0" y="2035572"/>
                  <a:pt x="451535" y="914171"/>
                  <a:pt x="1203198" y="3946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4BCD5E3F-B67E-FA5C-63E0-2FFD875B6B06}"/>
              </a:ext>
            </a:extLst>
          </p:cNvPr>
          <p:cNvSpPr/>
          <p:nvPr/>
        </p:nvSpPr>
        <p:spPr>
          <a:xfrm>
            <a:off x="2141485" y="-204692"/>
            <a:ext cx="7041278" cy="6762246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3067DECB-5ADB-7960-5778-2AC98DA6FA97}"/>
              </a:ext>
            </a:extLst>
          </p:cNvPr>
          <p:cNvSpPr/>
          <p:nvPr/>
        </p:nvSpPr>
        <p:spPr>
          <a:xfrm>
            <a:off x="4302428" y="1880604"/>
            <a:ext cx="2719392" cy="2611628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C0343AF4-B2B0-4495-B052-FF109BBDE5A3}"/>
              </a:ext>
            </a:extLst>
          </p:cNvPr>
          <p:cNvSpPr/>
          <p:nvPr/>
        </p:nvSpPr>
        <p:spPr>
          <a:xfrm rot="7138775" flipV="1">
            <a:off x="3538840" y="894360"/>
            <a:ext cx="496454" cy="19970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25">
                <a:srgbClr val="00359A">
                  <a:alpha val="89000"/>
                </a:srgbClr>
              </a:gs>
              <a:gs pos="54000">
                <a:srgbClr val="00359A">
                  <a:alpha val="5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07F4BEB4-791E-4AA3-A2FF-5C42C36C370D}"/>
              </a:ext>
            </a:extLst>
          </p:cNvPr>
          <p:cNvSpPr/>
          <p:nvPr/>
        </p:nvSpPr>
        <p:spPr>
          <a:xfrm rot="5400000" flipV="1">
            <a:off x="3164407" y="2083987"/>
            <a:ext cx="509955" cy="22915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9A00">
                  <a:alpha val="33000"/>
                </a:srgbClr>
              </a:gs>
              <a:gs pos="58000">
                <a:srgbClr val="009A00">
                  <a:alpha val="72000"/>
                </a:srgbClr>
              </a:gs>
              <a:gs pos="100000">
                <a:srgbClr val="009A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5A4B2A5A-484F-48E6-BB51-2C0AEFF45DCD}"/>
              </a:ext>
            </a:extLst>
          </p:cNvPr>
          <p:cNvSpPr/>
          <p:nvPr/>
        </p:nvSpPr>
        <p:spPr>
          <a:xfrm rot="3651641" flipV="1">
            <a:off x="3539447" y="3539850"/>
            <a:ext cx="489027" cy="2046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00FF">
                  <a:alpha val="21000"/>
                </a:srgbClr>
              </a:gs>
              <a:gs pos="57000">
                <a:srgbClr val="FF00FF">
                  <a:alpha val="56000"/>
                </a:srgbClr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F362F47D-F59A-4E7E-8E81-F635C4EE891A}"/>
              </a:ext>
            </a:extLst>
          </p:cNvPr>
          <p:cNvSpPr/>
          <p:nvPr/>
        </p:nvSpPr>
        <p:spPr>
          <a:xfrm rot="17230945" flipV="1">
            <a:off x="7407668" y="3267108"/>
            <a:ext cx="495825" cy="22508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A0506">
                  <a:alpha val="30000"/>
                </a:srgbClr>
              </a:gs>
              <a:gs pos="55000">
                <a:srgbClr val="FA0506">
                  <a:alpha val="57000"/>
                </a:srgbClr>
              </a:gs>
              <a:gs pos="100000">
                <a:srgbClr val="FA05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5561735C-DB5A-4EBC-9E85-B6F58A987B9C}"/>
              </a:ext>
            </a:extLst>
          </p:cNvPr>
          <p:cNvSpPr/>
          <p:nvPr/>
        </p:nvSpPr>
        <p:spPr>
          <a:xfrm rot="16200000" flipV="1">
            <a:off x="7594414" y="2062462"/>
            <a:ext cx="546435" cy="24600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7030A0">
                  <a:alpha val="31000"/>
                </a:srgbClr>
              </a:gs>
              <a:gs pos="54000">
                <a:srgbClr val="7030A0">
                  <a:alpha val="59000"/>
                </a:srgb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2E675AB5-BAFE-42B6-A963-194CA2721AA7}"/>
              </a:ext>
            </a:extLst>
          </p:cNvPr>
          <p:cNvSpPr/>
          <p:nvPr/>
        </p:nvSpPr>
        <p:spPr>
          <a:xfrm rot="14542879" flipV="1">
            <a:off x="7258350" y="903081"/>
            <a:ext cx="499002" cy="21875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B0F0">
                  <a:alpha val="34000"/>
                </a:srgbClr>
              </a:gs>
              <a:gs pos="57000">
                <a:srgbClr val="00B0F0">
                  <a:alpha val="64000"/>
                </a:srgb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381DA6-2EF7-45D1-AF18-4BFA8F56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41" y="5048121"/>
            <a:ext cx="3499932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   </a:t>
            </a:r>
            <a:r>
              <a:rPr lang="it-IT" sz="44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SPORT</a:t>
            </a:r>
            <a:endParaRPr lang="it-IT" spc="300" dirty="0">
              <a:ln w="28575" cmpd="sng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37005F2-F079-4994-8E46-A2E4A60D82DF}"/>
              </a:ext>
            </a:extLst>
          </p:cNvPr>
          <p:cNvSpPr/>
          <p:nvPr/>
        </p:nvSpPr>
        <p:spPr>
          <a:xfrm>
            <a:off x="2778796" y="2930725"/>
            <a:ext cx="158950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000" dirty="0">
                <a:ln w="19050" cmpd="sng">
                  <a:solidFill>
                    <a:srgbClr val="009A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SALUTE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55F65AE-80FD-4FE5-BCBD-B3FF8DEBFDC8}"/>
              </a:ext>
            </a:extLst>
          </p:cNvPr>
          <p:cNvSpPr/>
          <p:nvPr/>
        </p:nvSpPr>
        <p:spPr>
          <a:xfrm rot="19792070">
            <a:off x="3080314" y="4215169"/>
            <a:ext cx="16201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spc="300" dirty="0">
                <a:ln w="19050" cmpd="sng">
                  <a:solidFill>
                    <a:srgbClr val="FF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FISICA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E8AB25C-4688-476E-A1F7-EA8D44305192}"/>
              </a:ext>
            </a:extLst>
          </p:cNvPr>
          <p:cNvSpPr/>
          <p:nvPr/>
        </p:nvSpPr>
        <p:spPr>
          <a:xfrm>
            <a:off x="7126374" y="3114829"/>
            <a:ext cx="1891109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spc="300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TATTICA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93DEEBC-0FEE-4FA3-8736-CDD8D65C9E51}"/>
              </a:ext>
            </a:extLst>
          </p:cNvPr>
          <p:cNvSpPr/>
          <p:nvPr/>
        </p:nvSpPr>
        <p:spPr>
          <a:xfrm rot="1013897">
            <a:off x="6725584" y="4241791"/>
            <a:ext cx="1979658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GRUPPO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411582-9F08-4342-9415-EC200F91F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70" y="4411318"/>
            <a:ext cx="662818" cy="782648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sp>
        <p:nvSpPr>
          <p:cNvPr id="56" name="Rettangolo 55">
            <a:extLst>
              <a:ext uri="{FF2B5EF4-FFF2-40B4-BE49-F238E27FC236}">
                <a16:creationId xmlns:a16="http://schemas.microsoft.com/office/drawing/2014/main" id="{9E4A619C-655A-470E-A566-C779363D0B5C}"/>
              </a:ext>
            </a:extLst>
          </p:cNvPr>
          <p:cNvSpPr/>
          <p:nvPr/>
        </p:nvSpPr>
        <p:spPr>
          <a:xfrm rot="19968040">
            <a:off x="6740487" y="1721730"/>
            <a:ext cx="2004259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spc="300" dirty="0">
                <a:ln w="190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TECNICA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EA68C95E-FE1D-4E4E-A414-8C4112499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1" y="3730940"/>
            <a:ext cx="527807" cy="51341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81104AAA-502A-410A-98EA-0E0901760BF8}"/>
              </a:ext>
            </a:extLst>
          </p:cNvPr>
          <p:cNvSpPr/>
          <p:nvPr/>
        </p:nvSpPr>
        <p:spPr>
          <a:xfrm rot="1711914">
            <a:off x="2951105" y="1816573"/>
            <a:ext cx="1979658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dirty="0">
                <a:ln w="19050" cmpd="sng">
                  <a:solidFill>
                    <a:srgbClr val="00359A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SOCIETÀ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D470E5A-C503-4D9C-A40F-CA253FCD3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13" y="2942282"/>
            <a:ext cx="530615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486A312A-61B2-464E-B581-F53B5CE94C9B}"/>
              </a:ext>
            </a:extLst>
          </p:cNvPr>
          <p:cNvSpPr/>
          <p:nvPr/>
        </p:nvSpPr>
        <p:spPr>
          <a:xfrm>
            <a:off x="9487630" y="2667435"/>
            <a:ext cx="29267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attacco</a:t>
            </a: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453D07EE-6A63-455F-9E55-3DBFCBBC4BC7}"/>
              </a:ext>
            </a:extLst>
          </p:cNvPr>
          <p:cNvSpPr/>
          <p:nvPr/>
        </p:nvSpPr>
        <p:spPr>
          <a:xfrm>
            <a:off x="9339910" y="3016886"/>
            <a:ext cx="28474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difesa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3E665DC3-6AA0-45CA-B995-10362CF547E7}"/>
              </a:ext>
            </a:extLst>
          </p:cNvPr>
          <p:cNvSpPr/>
          <p:nvPr/>
        </p:nvSpPr>
        <p:spPr>
          <a:xfrm>
            <a:off x="9543888" y="3380252"/>
            <a:ext cx="28474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Rimesse &amp; ***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DB87AEF-548A-415D-B154-2510ADE3FBE7}"/>
              </a:ext>
            </a:extLst>
          </p:cNvPr>
          <p:cNvSpPr/>
          <p:nvPr/>
        </p:nvSpPr>
        <p:spPr>
          <a:xfrm rot="1822387">
            <a:off x="1540934" y="336868"/>
            <a:ext cx="13670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solidità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D3D87176-EDC8-4C43-884B-9CEF0F0CA537}"/>
              </a:ext>
            </a:extLst>
          </p:cNvPr>
          <p:cNvSpPr/>
          <p:nvPr/>
        </p:nvSpPr>
        <p:spPr>
          <a:xfrm rot="1822387">
            <a:off x="1108365" y="637731"/>
            <a:ext cx="175596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(R.) tifosi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55F44813-6DB5-46CC-87EC-BD5E6704F3BD}"/>
              </a:ext>
            </a:extLst>
          </p:cNvPr>
          <p:cNvSpPr/>
          <p:nvPr/>
        </p:nvSpPr>
        <p:spPr>
          <a:xfrm rot="1822387">
            <a:off x="1099336" y="991202"/>
            <a:ext cx="14039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(R.) città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507EFC84-F33A-48F7-8D48-FE4295B30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8202" y="2197315"/>
            <a:ext cx="529200" cy="512267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E1B5A406-C98C-4ABA-BE47-A21927475AE9}"/>
              </a:ext>
            </a:extLst>
          </p:cNvPr>
          <p:cNvSpPr/>
          <p:nvPr/>
        </p:nvSpPr>
        <p:spPr>
          <a:xfrm rot="151003">
            <a:off x="476341" y="2567161"/>
            <a:ext cx="167592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 err="1">
                <a:ln w="6350" cmpd="sng">
                  <a:noFill/>
                  <a:prstDash val="solid"/>
                </a:ln>
                <a:solidFill>
                  <a:srgbClr val="009A46"/>
                </a:solidFill>
                <a:latin typeface="Franklin Gothic Heavy" panose="020B0903020102020204" pitchFamily="34" charset="0"/>
              </a:rPr>
              <a:t>Alimentaz</a:t>
            </a:r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9A46"/>
                </a:solidFill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3F914D80-F09D-4D79-B129-FB9A3E24EEA2}"/>
              </a:ext>
            </a:extLst>
          </p:cNvPr>
          <p:cNvSpPr/>
          <p:nvPr/>
        </p:nvSpPr>
        <p:spPr>
          <a:xfrm>
            <a:off x="1158222" y="2976325"/>
            <a:ext cx="113364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9A46"/>
                </a:solidFill>
                <a:latin typeface="Franklin Gothic Heavy" panose="020B0903020102020204" pitchFamily="34" charset="0"/>
              </a:rPr>
              <a:t>sonno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EE622A1D-9CF9-4932-87A2-BBCD28CC4CCC}"/>
              </a:ext>
            </a:extLst>
          </p:cNvPr>
          <p:cNvSpPr/>
          <p:nvPr/>
        </p:nvSpPr>
        <p:spPr>
          <a:xfrm>
            <a:off x="589301" y="3342165"/>
            <a:ext cx="151953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9A46"/>
                </a:solidFill>
                <a:latin typeface="Franklin Gothic Heavy" panose="020B0903020102020204" pitchFamily="34" charset="0"/>
              </a:rPr>
              <a:t>bioritmo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D149529-4071-4778-8F28-622F9E93E22B}"/>
              </a:ext>
            </a:extLst>
          </p:cNvPr>
          <p:cNvSpPr/>
          <p:nvPr/>
        </p:nvSpPr>
        <p:spPr>
          <a:xfrm rot="19997784">
            <a:off x="1126209" y="4960450"/>
            <a:ext cx="13600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EC46D4"/>
                </a:solidFill>
                <a:latin typeface="Franklin Gothic Heavy" panose="020B0903020102020204" pitchFamily="34" charset="0"/>
              </a:rPr>
              <a:t>elasticità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4D8476A6-2DDB-404E-9F28-5256258C3E58}"/>
              </a:ext>
            </a:extLst>
          </p:cNvPr>
          <p:cNvSpPr/>
          <p:nvPr/>
        </p:nvSpPr>
        <p:spPr>
          <a:xfrm rot="19582524">
            <a:off x="795653" y="5578272"/>
            <a:ext cx="2058460" cy="285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EC46D4"/>
                </a:solidFill>
                <a:latin typeface="Franklin Gothic Heavy" panose="020B0903020102020204" pitchFamily="34" charset="0"/>
              </a:rPr>
              <a:t>Forza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ED409E72-C81D-4675-B362-2B5144DF5401}"/>
              </a:ext>
            </a:extLst>
          </p:cNvPr>
          <p:cNvSpPr/>
          <p:nvPr/>
        </p:nvSpPr>
        <p:spPr>
          <a:xfrm rot="19582524">
            <a:off x="784866" y="6008754"/>
            <a:ext cx="2058460" cy="285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EC46D4"/>
                </a:solidFill>
                <a:latin typeface="Franklin Gothic Heavy" panose="020B0903020102020204" pitchFamily="34" charset="0"/>
              </a:rPr>
              <a:t>resistenza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00C0B21A-F065-45DB-A6EF-A19C4D4D9707}"/>
              </a:ext>
            </a:extLst>
          </p:cNvPr>
          <p:cNvSpPr/>
          <p:nvPr/>
        </p:nvSpPr>
        <p:spPr>
          <a:xfrm rot="20082624">
            <a:off x="8702781" y="299518"/>
            <a:ext cx="1595418" cy="403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B0F0"/>
                </a:solidFill>
                <a:latin typeface="Franklin Gothic Heavy" panose="020B0903020102020204" pitchFamily="34" charset="0"/>
              </a:rPr>
              <a:t>Con palla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4018106-030A-4AAF-A57A-8DC0B76002BD}"/>
              </a:ext>
            </a:extLst>
          </p:cNvPr>
          <p:cNvSpPr/>
          <p:nvPr/>
        </p:nvSpPr>
        <p:spPr>
          <a:xfrm rot="20082624">
            <a:off x="8743041" y="607875"/>
            <a:ext cx="1951350" cy="3966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B0F0"/>
                </a:solidFill>
                <a:latin typeface="Franklin Gothic Heavy" panose="020B0903020102020204" pitchFamily="34" charset="0"/>
              </a:rPr>
              <a:t>Senza palla</a:t>
            </a: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5A2B1F0C-0968-4C8B-8D14-0B00A7E72F4B}"/>
              </a:ext>
            </a:extLst>
          </p:cNvPr>
          <p:cNvSpPr/>
          <p:nvPr/>
        </p:nvSpPr>
        <p:spPr>
          <a:xfrm rot="20082624">
            <a:off x="9065420" y="812205"/>
            <a:ext cx="221170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00B0F0"/>
                </a:solidFill>
                <a:latin typeface="Franklin Gothic Heavy" panose="020B0903020102020204" pitchFamily="34" charset="0"/>
              </a:rPr>
              <a:t>Varietà/novità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F755377E-5C1E-419B-AD5A-434E431698F4}"/>
              </a:ext>
            </a:extLst>
          </p:cNvPr>
          <p:cNvSpPr/>
          <p:nvPr/>
        </p:nvSpPr>
        <p:spPr>
          <a:xfrm rot="1242267">
            <a:off x="9169354" y="4729376"/>
            <a:ext cx="23419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Tra</a:t>
            </a: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atleti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83EBFDAF-80EA-4356-B408-74B6811A69AD}"/>
              </a:ext>
            </a:extLst>
          </p:cNvPr>
          <p:cNvSpPr/>
          <p:nvPr/>
        </p:nvSpPr>
        <p:spPr>
          <a:xfrm rot="1242267">
            <a:off x="8923289" y="4986104"/>
            <a:ext cx="23601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Atleti</a:t>
            </a: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e</a:t>
            </a: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 </a:t>
            </a:r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staff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5F86497D-3E91-4CAA-8492-F40BC4DAA31B}"/>
              </a:ext>
            </a:extLst>
          </p:cNvPr>
          <p:cNvSpPr/>
          <p:nvPr/>
        </p:nvSpPr>
        <p:spPr>
          <a:xfrm rot="1242267">
            <a:off x="8967326" y="5430962"/>
            <a:ext cx="26049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Serenità Familiare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91A4100D-EBDB-4C19-8726-B9EBBDD2B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72" y="3748454"/>
            <a:ext cx="527822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0094D78B-7A2E-490E-8654-75C6FC2E3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620" y="3023870"/>
            <a:ext cx="529200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3BEE8059-C511-4F5E-80ED-C05C667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3" y="2235761"/>
            <a:ext cx="526542" cy="529162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91225339-24ED-05D9-9630-1859A665D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1" y="6017395"/>
            <a:ext cx="2023712" cy="668133"/>
          </a:xfrm>
          <a:prstGeom prst="rect">
            <a:avLst/>
          </a:prstGeom>
        </p:spPr>
      </p:pic>
      <p:pic>
        <p:nvPicPr>
          <p:cNvPr id="84" name="Immagine 8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62100D0-710F-BF03-5428-E17E9F2E58A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27" y="5665232"/>
            <a:ext cx="3232943" cy="1015412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7AF8FE8E-1F2E-DBB9-A6A3-4EA1BC369E04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4" y="5705326"/>
            <a:ext cx="871990" cy="98019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4253FFCE-6691-605F-EDB2-2274DC84699E}"/>
              </a:ext>
            </a:extLst>
          </p:cNvPr>
          <p:cNvGrpSpPr/>
          <p:nvPr/>
        </p:nvGrpSpPr>
        <p:grpSpPr>
          <a:xfrm>
            <a:off x="2082881" y="2727587"/>
            <a:ext cx="619417" cy="966630"/>
            <a:chOff x="1895788" y="2727587"/>
            <a:chExt cx="619417" cy="966630"/>
          </a:xfrm>
        </p:grpSpPr>
        <p:sp>
          <p:nvSpPr>
            <p:cNvPr id="12" name="Freccia a sinistra 11">
              <a:extLst>
                <a:ext uri="{FF2B5EF4-FFF2-40B4-BE49-F238E27FC236}">
                  <a16:creationId xmlns:a16="http://schemas.microsoft.com/office/drawing/2014/main" id="{CF473B51-AFC0-0BBF-27C6-C8E887FBFF9C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Freccia a sinistra 88">
              <a:extLst>
                <a:ext uri="{FF2B5EF4-FFF2-40B4-BE49-F238E27FC236}">
                  <a16:creationId xmlns:a16="http://schemas.microsoft.com/office/drawing/2014/main" id="{9C2BE3CF-47B7-F8BC-BA41-9AA713B6D3C2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Freccia a sinistra 89">
              <a:extLst>
                <a:ext uri="{FF2B5EF4-FFF2-40B4-BE49-F238E27FC236}">
                  <a16:creationId xmlns:a16="http://schemas.microsoft.com/office/drawing/2014/main" id="{7402EAAD-B64E-9D60-3747-FFDE07919B51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B82BA4B-D4B4-F23A-1278-BAC4A31B4A2B}"/>
              </a:ext>
            </a:extLst>
          </p:cNvPr>
          <p:cNvGrpSpPr/>
          <p:nvPr/>
        </p:nvGrpSpPr>
        <p:grpSpPr>
          <a:xfrm>
            <a:off x="8914934" y="2808488"/>
            <a:ext cx="607720" cy="873932"/>
            <a:chOff x="8583464" y="2808488"/>
            <a:chExt cx="607720" cy="873932"/>
          </a:xfrm>
        </p:grpSpPr>
        <p:sp>
          <p:nvSpPr>
            <p:cNvPr id="91" name="Freccia a sinistra 90">
              <a:extLst>
                <a:ext uri="{FF2B5EF4-FFF2-40B4-BE49-F238E27FC236}">
                  <a16:creationId xmlns:a16="http://schemas.microsoft.com/office/drawing/2014/main" id="{32544D24-E3B8-5885-0052-920ADDC7B758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reccia a sinistra 91">
              <a:extLst>
                <a:ext uri="{FF2B5EF4-FFF2-40B4-BE49-F238E27FC236}">
                  <a16:creationId xmlns:a16="http://schemas.microsoft.com/office/drawing/2014/main" id="{40ED5AFE-2B93-6230-BE43-95FE21F86F8C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Freccia a sinistra 92">
              <a:extLst>
                <a:ext uri="{FF2B5EF4-FFF2-40B4-BE49-F238E27FC236}">
                  <a16:creationId xmlns:a16="http://schemas.microsoft.com/office/drawing/2014/main" id="{FC6E051E-1C78-1907-12D0-E3497F75A92E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D2AFFFCD-66C6-17DE-C753-DC53347367C5}"/>
              </a:ext>
            </a:extLst>
          </p:cNvPr>
          <p:cNvGrpSpPr/>
          <p:nvPr/>
        </p:nvGrpSpPr>
        <p:grpSpPr>
          <a:xfrm rot="1083996">
            <a:off x="8566823" y="4341496"/>
            <a:ext cx="607720" cy="873932"/>
            <a:chOff x="8583464" y="2808488"/>
            <a:chExt cx="607720" cy="873932"/>
          </a:xfrm>
          <a:solidFill>
            <a:srgbClr val="FF0000"/>
          </a:solidFill>
        </p:grpSpPr>
        <p:sp>
          <p:nvSpPr>
            <p:cNvPr id="95" name="Freccia a sinistra 94">
              <a:extLst>
                <a:ext uri="{FF2B5EF4-FFF2-40B4-BE49-F238E27FC236}">
                  <a16:creationId xmlns:a16="http://schemas.microsoft.com/office/drawing/2014/main" id="{2C852972-B0A4-A006-7811-D2F6D5D3935E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Freccia a sinistra 95">
              <a:extLst>
                <a:ext uri="{FF2B5EF4-FFF2-40B4-BE49-F238E27FC236}">
                  <a16:creationId xmlns:a16="http://schemas.microsoft.com/office/drawing/2014/main" id="{A75CB1FB-2C59-10DC-4173-9AE63904D023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Freccia a sinistra 96">
              <a:extLst>
                <a:ext uri="{FF2B5EF4-FFF2-40B4-BE49-F238E27FC236}">
                  <a16:creationId xmlns:a16="http://schemas.microsoft.com/office/drawing/2014/main" id="{D7939D25-C812-02F0-6DA7-2225D3C7EB08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FE279D90-2A96-64CC-33B4-BF05BAD06A2D}"/>
              </a:ext>
            </a:extLst>
          </p:cNvPr>
          <p:cNvGrpSpPr/>
          <p:nvPr/>
        </p:nvGrpSpPr>
        <p:grpSpPr>
          <a:xfrm rot="19902564">
            <a:off x="8431271" y="855758"/>
            <a:ext cx="607720" cy="873932"/>
            <a:chOff x="8583464" y="2808488"/>
            <a:chExt cx="607720" cy="873932"/>
          </a:xfrm>
          <a:solidFill>
            <a:srgbClr val="00B0F0"/>
          </a:solidFill>
        </p:grpSpPr>
        <p:sp>
          <p:nvSpPr>
            <p:cNvPr id="99" name="Freccia a sinistra 98">
              <a:extLst>
                <a:ext uri="{FF2B5EF4-FFF2-40B4-BE49-F238E27FC236}">
                  <a16:creationId xmlns:a16="http://schemas.microsoft.com/office/drawing/2014/main" id="{0ACFCB05-1956-6E76-111F-C4C665FC1CC7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Freccia a sinistra 99">
              <a:extLst>
                <a:ext uri="{FF2B5EF4-FFF2-40B4-BE49-F238E27FC236}">
                  <a16:creationId xmlns:a16="http://schemas.microsoft.com/office/drawing/2014/main" id="{E1435006-4FE4-F6FF-9AED-745045F58B06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Freccia a sinistra 100">
              <a:extLst>
                <a:ext uri="{FF2B5EF4-FFF2-40B4-BE49-F238E27FC236}">
                  <a16:creationId xmlns:a16="http://schemas.microsoft.com/office/drawing/2014/main" id="{D20999DC-64F6-D447-F033-D61D92CB6F84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64B0A3C5-2462-CEB2-8C97-BE57108066F0}"/>
              </a:ext>
            </a:extLst>
          </p:cNvPr>
          <p:cNvGrpSpPr/>
          <p:nvPr/>
        </p:nvGrpSpPr>
        <p:grpSpPr>
          <a:xfrm rot="19943350">
            <a:off x="2435499" y="4634639"/>
            <a:ext cx="619417" cy="966630"/>
            <a:chOff x="1895788" y="2727587"/>
            <a:chExt cx="619417" cy="966630"/>
          </a:xfrm>
          <a:solidFill>
            <a:srgbClr val="EC46D4"/>
          </a:solidFill>
        </p:grpSpPr>
        <p:sp>
          <p:nvSpPr>
            <p:cNvPr id="103" name="Freccia a sinistra 102">
              <a:extLst>
                <a:ext uri="{FF2B5EF4-FFF2-40B4-BE49-F238E27FC236}">
                  <a16:creationId xmlns:a16="http://schemas.microsoft.com/office/drawing/2014/main" id="{3452CBDB-FD46-6833-E76D-2CB5C3DE0A34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Freccia a sinistra 103">
              <a:extLst>
                <a:ext uri="{FF2B5EF4-FFF2-40B4-BE49-F238E27FC236}">
                  <a16:creationId xmlns:a16="http://schemas.microsoft.com/office/drawing/2014/main" id="{20D86528-29AF-1F2A-6B65-7F5F21B762B5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Freccia a sinistra 104">
              <a:extLst>
                <a:ext uri="{FF2B5EF4-FFF2-40B4-BE49-F238E27FC236}">
                  <a16:creationId xmlns:a16="http://schemas.microsoft.com/office/drawing/2014/main" id="{B35E938F-70F6-16A7-518B-CDAE9FF716E5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E90F2A9E-7FD2-BD64-982C-F91E57B26714}"/>
              </a:ext>
            </a:extLst>
          </p:cNvPr>
          <p:cNvGrpSpPr/>
          <p:nvPr/>
        </p:nvGrpSpPr>
        <p:grpSpPr>
          <a:xfrm rot="1640380">
            <a:off x="2494809" y="846613"/>
            <a:ext cx="619417" cy="966630"/>
            <a:chOff x="1895788" y="2727587"/>
            <a:chExt cx="619417" cy="966630"/>
          </a:xfrm>
          <a:solidFill>
            <a:srgbClr val="0070C0"/>
          </a:solidFill>
        </p:grpSpPr>
        <p:sp>
          <p:nvSpPr>
            <p:cNvPr id="107" name="Freccia a sinistra 106">
              <a:extLst>
                <a:ext uri="{FF2B5EF4-FFF2-40B4-BE49-F238E27FC236}">
                  <a16:creationId xmlns:a16="http://schemas.microsoft.com/office/drawing/2014/main" id="{A2DEE5DD-A589-8220-DC48-A74053116EEE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Freccia a sinistra 107">
              <a:extLst>
                <a:ext uri="{FF2B5EF4-FFF2-40B4-BE49-F238E27FC236}">
                  <a16:creationId xmlns:a16="http://schemas.microsoft.com/office/drawing/2014/main" id="{494A4BC0-2636-64B0-FB86-22939B67F87A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Freccia a sinistra 108">
              <a:extLst>
                <a:ext uri="{FF2B5EF4-FFF2-40B4-BE49-F238E27FC236}">
                  <a16:creationId xmlns:a16="http://schemas.microsoft.com/office/drawing/2014/main" id="{0303BF0D-7F10-DC59-E6D9-3F7429BB5EC8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Elemento grafico 15" descr="Trofeo con riempimento a tinta unita">
            <a:extLst>
              <a:ext uri="{FF2B5EF4-FFF2-40B4-BE49-F238E27FC236}">
                <a16:creationId xmlns:a16="http://schemas.microsoft.com/office/drawing/2014/main" id="{F3EF5939-57A2-03B1-2A85-250BDCBFC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45284" y="2751546"/>
            <a:ext cx="1249387" cy="1249387"/>
          </a:xfrm>
          <a:prstGeom prst="rect">
            <a:avLst/>
          </a:prstGeom>
        </p:spPr>
      </p:pic>
      <p:sp>
        <p:nvSpPr>
          <p:cNvPr id="81" name="Rettangolo 80">
            <a:extLst>
              <a:ext uri="{FF2B5EF4-FFF2-40B4-BE49-F238E27FC236}">
                <a16:creationId xmlns:a16="http://schemas.microsoft.com/office/drawing/2014/main" id="{5ADA1626-F59D-DAD8-6AC1-780AA621E879}"/>
              </a:ext>
            </a:extLst>
          </p:cNvPr>
          <p:cNvSpPr/>
          <p:nvPr/>
        </p:nvSpPr>
        <p:spPr>
          <a:xfrm rot="10789617" flipV="1">
            <a:off x="5400085" y="793905"/>
            <a:ext cx="496454" cy="11935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25">
                <a:srgbClr val="FFC000"/>
              </a:gs>
              <a:gs pos="54000">
                <a:srgbClr val="FFD24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DFCA0729-FE40-5518-80DE-2C472BCD5019}"/>
              </a:ext>
            </a:extLst>
          </p:cNvPr>
          <p:cNvSpPr/>
          <p:nvPr/>
        </p:nvSpPr>
        <p:spPr>
          <a:xfrm rot="16200000">
            <a:off x="5110269" y="1066842"/>
            <a:ext cx="1195014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dirty="0">
                <a:ln w="190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MCS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5020F850-2C2D-C375-4710-24D6A3D6B31F}"/>
              </a:ext>
            </a:extLst>
          </p:cNvPr>
          <p:cNvSpPr/>
          <p:nvPr/>
        </p:nvSpPr>
        <p:spPr>
          <a:xfrm>
            <a:off x="5351541" y="115104"/>
            <a:ext cx="5039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Franklin Gothic Heavy" panose="020B0903020102020204" pitchFamily="34" charset="0"/>
              </a:rPr>
              <a:t>TV</a:t>
            </a:r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C513BFFC-EFF1-3E7F-8820-E805896F4947}"/>
              </a:ext>
            </a:extLst>
          </p:cNvPr>
          <p:cNvSpPr/>
          <p:nvPr/>
        </p:nvSpPr>
        <p:spPr>
          <a:xfrm>
            <a:off x="3659755" y="215169"/>
            <a:ext cx="14039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Franklin Gothic Heavy" panose="020B0903020102020204" pitchFamily="34" charset="0"/>
              </a:rPr>
              <a:t>Stampa</a:t>
            </a:r>
          </a:p>
        </p:txBody>
      </p:sp>
      <p:pic>
        <p:nvPicPr>
          <p:cNvPr id="111" name="Immagine 110">
            <a:extLst>
              <a:ext uri="{FF2B5EF4-FFF2-40B4-BE49-F238E27FC236}">
                <a16:creationId xmlns:a16="http://schemas.microsoft.com/office/drawing/2014/main" id="{71EC6530-886C-A777-8B3D-35DB2F7EC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460" y="1882878"/>
            <a:ext cx="543570" cy="5256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35CF2B5-0319-6FAC-B652-AD7FB65F89A3}"/>
              </a:ext>
            </a:extLst>
          </p:cNvPr>
          <p:cNvGrpSpPr/>
          <p:nvPr/>
        </p:nvGrpSpPr>
        <p:grpSpPr>
          <a:xfrm>
            <a:off x="5108986" y="404477"/>
            <a:ext cx="1089582" cy="482959"/>
            <a:chOff x="5108986" y="404477"/>
            <a:chExt cx="1089582" cy="482959"/>
          </a:xfrm>
        </p:grpSpPr>
        <p:sp>
          <p:nvSpPr>
            <p:cNvPr id="113" name="Freccia a sinistra 112">
              <a:extLst>
                <a:ext uri="{FF2B5EF4-FFF2-40B4-BE49-F238E27FC236}">
                  <a16:creationId xmlns:a16="http://schemas.microsoft.com/office/drawing/2014/main" id="{07FF69BE-1B3A-06B0-603B-7AE7870C4C2B}"/>
                </a:ext>
              </a:extLst>
            </p:cNvPr>
            <p:cNvSpPr/>
            <p:nvPr/>
          </p:nvSpPr>
          <p:spPr>
            <a:xfrm rot="5291222">
              <a:off x="5422672" y="572835"/>
              <a:ext cx="424976" cy="204225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Freccia a sinistra 113">
              <a:extLst>
                <a:ext uri="{FF2B5EF4-FFF2-40B4-BE49-F238E27FC236}">
                  <a16:creationId xmlns:a16="http://schemas.microsoft.com/office/drawing/2014/main" id="{D9B948D3-9630-D651-6E69-78ED15935CEC}"/>
                </a:ext>
              </a:extLst>
            </p:cNvPr>
            <p:cNvSpPr/>
            <p:nvPr/>
          </p:nvSpPr>
          <p:spPr>
            <a:xfrm rot="2745991">
              <a:off x="4998611" y="515314"/>
              <a:ext cx="424976" cy="204225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Freccia a sinistra 114">
              <a:extLst>
                <a:ext uri="{FF2B5EF4-FFF2-40B4-BE49-F238E27FC236}">
                  <a16:creationId xmlns:a16="http://schemas.microsoft.com/office/drawing/2014/main" id="{9C6AD052-BFDF-0522-DE07-0FC048D327AB}"/>
                </a:ext>
              </a:extLst>
            </p:cNvPr>
            <p:cNvSpPr/>
            <p:nvPr/>
          </p:nvSpPr>
          <p:spPr>
            <a:xfrm rot="8057352">
              <a:off x="5883968" y="514852"/>
              <a:ext cx="424976" cy="204225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882DC243-94F4-97DC-7B2B-A7397120BF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54" y="224301"/>
            <a:ext cx="542011" cy="54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53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8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7" grpId="0" animBg="1"/>
      <p:bldP spid="2" grpId="0" animBg="1"/>
      <p:bldP spid="81" grpId="0" animBg="1"/>
      <p:bldP spid="82" grpId="0"/>
      <p:bldP spid="87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magine 65">
            <a:extLst>
              <a:ext uri="{FF2B5EF4-FFF2-40B4-BE49-F238E27FC236}">
                <a16:creationId xmlns:a16="http://schemas.microsoft.com/office/drawing/2014/main" id="{448E7F2E-1F94-F1F9-B1A0-9C4BA61E2B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63000">
                <a:srgbClr val="FFFFC1"/>
              </a:gs>
              <a:gs pos="85000">
                <a:srgbClr val="FFFFC1"/>
              </a:gs>
              <a:gs pos="100000">
                <a:srgbClr val="FFFF00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sp>
        <p:nvSpPr>
          <p:cNvPr id="34" name="Triangolo isoscele 28">
            <a:extLst>
              <a:ext uri="{FF2B5EF4-FFF2-40B4-BE49-F238E27FC236}">
                <a16:creationId xmlns:a16="http://schemas.microsoft.com/office/drawing/2014/main" id="{8C79163B-7ED0-4C7F-86E1-352270FE937D}"/>
              </a:ext>
            </a:extLst>
          </p:cNvPr>
          <p:cNvSpPr/>
          <p:nvPr/>
        </p:nvSpPr>
        <p:spPr>
          <a:xfrm rot="17560937" flipH="1" flipV="1">
            <a:off x="8340211" y="-44556"/>
            <a:ext cx="990205" cy="5566821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6"/>
              <a:gd name="connsiteY0" fmla="*/ 4410392 h 4798626"/>
              <a:gd name="connsiteX1" fmla="*/ 640134 w 1334696"/>
              <a:gd name="connsiteY1" fmla="*/ 0 h 4798626"/>
              <a:gd name="connsiteX2" fmla="*/ 1334696 w 1334696"/>
              <a:gd name="connsiteY2" fmla="*/ 4410392 h 4798626"/>
              <a:gd name="connsiteX3" fmla="*/ 0 w 1334696"/>
              <a:gd name="connsiteY3" fmla="*/ 4410392 h 4798626"/>
              <a:gd name="connsiteX0" fmla="*/ 0 w 1334696"/>
              <a:gd name="connsiteY0" fmla="*/ 4410392 h 4935636"/>
              <a:gd name="connsiteX1" fmla="*/ 640134 w 1334696"/>
              <a:gd name="connsiteY1" fmla="*/ 0 h 4935636"/>
              <a:gd name="connsiteX2" fmla="*/ 1334696 w 1334696"/>
              <a:gd name="connsiteY2" fmla="*/ 4410392 h 4935636"/>
              <a:gd name="connsiteX3" fmla="*/ 0 w 1334696"/>
              <a:gd name="connsiteY3" fmla="*/ 4410392 h 493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6" h="4935636">
                <a:moveTo>
                  <a:pt x="0" y="4410392"/>
                </a:moveTo>
                <a:lnTo>
                  <a:pt x="640134" y="0"/>
                </a:lnTo>
                <a:lnTo>
                  <a:pt x="1334696" y="4410392"/>
                </a:lnTo>
                <a:cubicBezTo>
                  <a:pt x="1208998" y="4913422"/>
                  <a:pt x="520222" y="5283920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BF95DF"/>
              </a:gs>
              <a:gs pos="68000">
                <a:srgbClr val="A86ED4"/>
              </a:gs>
              <a:gs pos="89000">
                <a:srgbClr val="7030A0">
                  <a:alpha val="6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riangolo isoscele 27">
            <a:extLst>
              <a:ext uri="{FF2B5EF4-FFF2-40B4-BE49-F238E27FC236}">
                <a16:creationId xmlns:a16="http://schemas.microsoft.com/office/drawing/2014/main" id="{7673B0D3-0E11-411B-8B6D-C2BADD7BBB28}"/>
              </a:ext>
            </a:extLst>
          </p:cNvPr>
          <p:cNvSpPr/>
          <p:nvPr/>
        </p:nvSpPr>
        <p:spPr>
          <a:xfrm rot="18737810" flipH="1" flipV="1">
            <a:off x="7796734" y="1476106"/>
            <a:ext cx="991309" cy="4788190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FAFAF"/>
              </a:gs>
              <a:gs pos="67000">
                <a:srgbClr val="FF6D6D"/>
              </a:gs>
              <a:gs pos="89000">
                <a:srgbClr val="FF0000">
                  <a:alpha val="6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Triangolo isoscele 27">
            <a:extLst>
              <a:ext uri="{FF2B5EF4-FFF2-40B4-BE49-F238E27FC236}">
                <a16:creationId xmlns:a16="http://schemas.microsoft.com/office/drawing/2014/main" id="{0325479A-330F-415A-8417-8CFCEBE79155}"/>
              </a:ext>
            </a:extLst>
          </p:cNvPr>
          <p:cNvSpPr/>
          <p:nvPr/>
        </p:nvSpPr>
        <p:spPr>
          <a:xfrm rot="20150908" flipH="1" flipV="1">
            <a:off x="6560033" y="2187813"/>
            <a:ext cx="1047412" cy="4600611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8BEF0"/>
              </a:gs>
              <a:gs pos="67000">
                <a:srgbClr val="F282E2"/>
              </a:gs>
              <a:gs pos="89000">
                <a:srgbClr val="EC46D4">
                  <a:alpha val="7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riangolo isoscele 26">
            <a:extLst>
              <a:ext uri="{FF2B5EF4-FFF2-40B4-BE49-F238E27FC236}">
                <a16:creationId xmlns:a16="http://schemas.microsoft.com/office/drawing/2014/main" id="{22863D2C-8800-483E-8AE5-1DAE500EC24D}"/>
              </a:ext>
            </a:extLst>
          </p:cNvPr>
          <p:cNvSpPr/>
          <p:nvPr/>
        </p:nvSpPr>
        <p:spPr>
          <a:xfrm rot="21367142" flipH="1" flipV="1">
            <a:off x="5247985" y="2208122"/>
            <a:ext cx="1220115" cy="5069025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591823"/>
              <a:gd name="connsiteY0" fmla="*/ 4311299 h 4410392"/>
              <a:gd name="connsiteX1" fmla="*/ 897261 w 1591823"/>
              <a:gd name="connsiteY1" fmla="*/ 0 h 4410392"/>
              <a:gd name="connsiteX2" fmla="*/ 1591823 w 1591823"/>
              <a:gd name="connsiteY2" fmla="*/ 4410392 h 4410392"/>
              <a:gd name="connsiteX3" fmla="*/ 0 w 1591823"/>
              <a:gd name="connsiteY3" fmla="*/ 4311299 h 4410392"/>
              <a:gd name="connsiteX0" fmla="*/ 0 w 1591823"/>
              <a:gd name="connsiteY0" fmla="*/ 4311299 h 4506634"/>
              <a:gd name="connsiteX1" fmla="*/ 897261 w 1591823"/>
              <a:gd name="connsiteY1" fmla="*/ 0 h 4506634"/>
              <a:gd name="connsiteX2" fmla="*/ 1591823 w 1591823"/>
              <a:gd name="connsiteY2" fmla="*/ 4410392 h 4506634"/>
              <a:gd name="connsiteX3" fmla="*/ 0 w 1591823"/>
              <a:gd name="connsiteY3" fmla="*/ 4311299 h 4506634"/>
              <a:gd name="connsiteX0" fmla="*/ 0 w 1591823"/>
              <a:gd name="connsiteY0" fmla="*/ 4311299 h 4576420"/>
              <a:gd name="connsiteX1" fmla="*/ 897261 w 1591823"/>
              <a:gd name="connsiteY1" fmla="*/ 0 h 4576420"/>
              <a:gd name="connsiteX2" fmla="*/ 1591823 w 1591823"/>
              <a:gd name="connsiteY2" fmla="*/ 4410392 h 4576420"/>
              <a:gd name="connsiteX3" fmla="*/ 0 w 1591823"/>
              <a:gd name="connsiteY3" fmla="*/ 4311299 h 4576420"/>
              <a:gd name="connsiteX0" fmla="*/ 0 w 1591823"/>
              <a:gd name="connsiteY0" fmla="*/ 4311299 h 4625737"/>
              <a:gd name="connsiteX1" fmla="*/ 897261 w 1591823"/>
              <a:gd name="connsiteY1" fmla="*/ 0 h 4625737"/>
              <a:gd name="connsiteX2" fmla="*/ 1591823 w 1591823"/>
              <a:gd name="connsiteY2" fmla="*/ 4410392 h 4625737"/>
              <a:gd name="connsiteX3" fmla="*/ 0 w 1591823"/>
              <a:gd name="connsiteY3" fmla="*/ 4311299 h 4625737"/>
              <a:gd name="connsiteX0" fmla="*/ 0 w 1591823"/>
              <a:gd name="connsiteY0" fmla="*/ 4311299 h 4670608"/>
              <a:gd name="connsiteX1" fmla="*/ 897261 w 1591823"/>
              <a:gd name="connsiteY1" fmla="*/ 0 h 4670608"/>
              <a:gd name="connsiteX2" fmla="*/ 1591823 w 1591823"/>
              <a:gd name="connsiteY2" fmla="*/ 4410392 h 4670608"/>
              <a:gd name="connsiteX3" fmla="*/ 0 w 1591823"/>
              <a:gd name="connsiteY3" fmla="*/ 4311299 h 467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823" h="4670608">
                <a:moveTo>
                  <a:pt x="0" y="4311299"/>
                </a:moveTo>
                <a:lnTo>
                  <a:pt x="897261" y="0"/>
                </a:lnTo>
                <a:lnTo>
                  <a:pt x="1591823" y="4410392"/>
                </a:lnTo>
                <a:cubicBezTo>
                  <a:pt x="1083704" y="4718508"/>
                  <a:pt x="566072" y="4829177"/>
                  <a:pt x="0" y="431129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FE389"/>
              </a:gs>
              <a:gs pos="67000">
                <a:srgbClr val="FFD243"/>
              </a:gs>
              <a:gs pos="89000">
                <a:srgbClr val="FFC000">
                  <a:alpha val="6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1553E1BB-5C82-409E-A29D-D982350FB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21" b="38790" l="5674" r="47518">
                        <a14:foregroundMark x1="21631" y1="12100" x2="25355" y2="12544"/>
                        <a14:foregroundMark x1="8599" y1="33185" x2="5851" y2="36121"/>
                        <a14:foregroundMark x1="7535" y1="35320" x2="16578" y2="37189"/>
                        <a14:foregroundMark x1="44681" y1="37811" x2="45833" y2="37011"/>
                        <a14:foregroundMark x1="36348" y1="11922" x2="40514" y2="12544"/>
                        <a14:foregroundMark x1="36525" y1="38078" x2="43883" y2="38879"/>
                        <a14:foregroundMark x1="22163" y1="11121" x2="24557" y2="11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80" t="9957" r="47687" b="58307"/>
          <a:stretch/>
        </p:blipFill>
        <p:spPr>
          <a:xfrm>
            <a:off x="-173597" y="70422"/>
            <a:ext cx="2732589" cy="183217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5A4D21E0-07DC-427E-AB38-9617512825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6" b="87189" l="9309" r="75443">
                        <a14:foregroundMark x1="29787" y1="47687" x2="42553" y2="51779"/>
                        <a14:foregroundMark x1="42553" y1="51779" x2="49823" y2="58630"/>
                        <a14:foregroundMark x1="49823" y1="58630" x2="49025" y2="77313"/>
                        <a14:foregroundMark x1="49025" y1="77313" x2="44858" y2="83274"/>
                        <a14:foregroundMark x1="44858" y1="83274" x2="28723" y2="82028"/>
                        <a14:foregroundMark x1="50000" y1="80338" x2="52660" y2="82384"/>
                        <a14:foregroundMark x1="9397" y1="84342" x2="19326" y2="84609"/>
                        <a14:foregroundMark x1="19326" y1="84609" x2="20301" y2="84075"/>
                        <a14:foregroundMark x1="7890" y1="85231" x2="17465" y2="87189"/>
                        <a14:foregroundMark x1="17465" y1="87189" x2="15691" y2="84609"/>
                        <a14:foregroundMark x1="23936" y1="56940" x2="27128" y2="64502"/>
                        <a14:foregroundMark x1="27128" y1="64502" x2="26862" y2="64413"/>
                        <a14:foregroundMark x1="21365" y1="55338" x2="26152" y2="61833"/>
                        <a14:foregroundMark x1="26152" y1="61833" x2="24113" y2="64591"/>
                        <a14:foregroundMark x1="22606" y1="55338" x2="24557" y2="55249"/>
                        <a14:foregroundMark x1="25532" y1="55694" x2="26418" y2="54893"/>
                        <a14:foregroundMark x1="75443" y1="4626" x2="75443" y2="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80" t="43820" r="47687" b="10223"/>
          <a:stretch/>
        </p:blipFill>
        <p:spPr>
          <a:xfrm>
            <a:off x="9179940" y="-204043"/>
            <a:ext cx="2397988" cy="232827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EC5CC26-5DD7-4854-B7A2-B178BBAB2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8" y="1359042"/>
            <a:ext cx="514766" cy="514766"/>
          </a:xfrm>
          <a:prstGeom prst="rect">
            <a:avLst/>
          </a:prstGeom>
          <a:effectLst>
            <a:glow rad="127000">
              <a:schemeClr val="bg1">
                <a:alpha val="73000"/>
              </a:schemeClr>
            </a:glow>
          </a:effectLst>
        </p:spPr>
      </p:pic>
      <p:sp>
        <p:nvSpPr>
          <p:cNvPr id="27" name="Triangolo isoscele 26">
            <a:extLst>
              <a:ext uri="{FF2B5EF4-FFF2-40B4-BE49-F238E27FC236}">
                <a16:creationId xmlns:a16="http://schemas.microsoft.com/office/drawing/2014/main" id="{5F7E8B79-AFB1-4A3A-A54A-B0AB50505631}"/>
              </a:ext>
            </a:extLst>
          </p:cNvPr>
          <p:cNvSpPr/>
          <p:nvPr/>
        </p:nvSpPr>
        <p:spPr>
          <a:xfrm rot="1533264" flipV="1">
            <a:off x="3749108" y="2120332"/>
            <a:ext cx="1063369" cy="5299305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591823"/>
              <a:gd name="connsiteY0" fmla="*/ 4311299 h 4410392"/>
              <a:gd name="connsiteX1" fmla="*/ 897261 w 1591823"/>
              <a:gd name="connsiteY1" fmla="*/ 0 h 4410392"/>
              <a:gd name="connsiteX2" fmla="*/ 1591823 w 1591823"/>
              <a:gd name="connsiteY2" fmla="*/ 4410392 h 4410392"/>
              <a:gd name="connsiteX3" fmla="*/ 0 w 1591823"/>
              <a:gd name="connsiteY3" fmla="*/ 4311299 h 4410392"/>
              <a:gd name="connsiteX0" fmla="*/ 0 w 1591823"/>
              <a:gd name="connsiteY0" fmla="*/ 4311299 h 4506634"/>
              <a:gd name="connsiteX1" fmla="*/ 897261 w 1591823"/>
              <a:gd name="connsiteY1" fmla="*/ 0 h 4506634"/>
              <a:gd name="connsiteX2" fmla="*/ 1591823 w 1591823"/>
              <a:gd name="connsiteY2" fmla="*/ 4410392 h 4506634"/>
              <a:gd name="connsiteX3" fmla="*/ 0 w 1591823"/>
              <a:gd name="connsiteY3" fmla="*/ 4311299 h 4506634"/>
              <a:gd name="connsiteX0" fmla="*/ 0 w 1591823"/>
              <a:gd name="connsiteY0" fmla="*/ 4311299 h 4576420"/>
              <a:gd name="connsiteX1" fmla="*/ 897261 w 1591823"/>
              <a:gd name="connsiteY1" fmla="*/ 0 h 4576420"/>
              <a:gd name="connsiteX2" fmla="*/ 1591823 w 1591823"/>
              <a:gd name="connsiteY2" fmla="*/ 4410392 h 4576420"/>
              <a:gd name="connsiteX3" fmla="*/ 0 w 1591823"/>
              <a:gd name="connsiteY3" fmla="*/ 4311299 h 4576420"/>
              <a:gd name="connsiteX0" fmla="*/ 0 w 1591823"/>
              <a:gd name="connsiteY0" fmla="*/ 4311299 h 4625737"/>
              <a:gd name="connsiteX1" fmla="*/ 897261 w 1591823"/>
              <a:gd name="connsiteY1" fmla="*/ 0 h 4625737"/>
              <a:gd name="connsiteX2" fmla="*/ 1591823 w 1591823"/>
              <a:gd name="connsiteY2" fmla="*/ 4410392 h 4625737"/>
              <a:gd name="connsiteX3" fmla="*/ 0 w 1591823"/>
              <a:gd name="connsiteY3" fmla="*/ 4311299 h 4625737"/>
              <a:gd name="connsiteX0" fmla="*/ 0 w 1591823"/>
              <a:gd name="connsiteY0" fmla="*/ 4311299 h 4670608"/>
              <a:gd name="connsiteX1" fmla="*/ 897261 w 1591823"/>
              <a:gd name="connsiteY1" fmla="*/ 0 h 4670608"/>
              <a:gd name="connsiteX2" fmla="*/ 1591823 w 1591823"/>
              <a:gd name="connsiteY2" fmla="*/ 4410392 h 4670608"/>
              <a:gd name="connsiteX3" fmla="*/ 0 w 1591823"/>
              <a:gd name="connsiteY3" fmla="*/ 4311299 h 467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823" h="4670608">
                <a:moveTo>
                  <a:pt x="0" y="4311299"/>
                </a:moveTo>
                <a:lnTo>
                  <a:pt x="897261" y="0"/>
                </a:lnTo>
                <a:lnTo>
                  <a:pt x="1591823" y="4410392"/>
                </a:lnTo>
                <a:cubicBezTo>
                  <a:pt x="1083704" y="4718508"/>
                  <a:pt x="566072" y="4829177"/>
                  <a:pt x="0" y="431129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C7E6A4"/>
              </a:gs>
              <a:gs pos="67000">
                <a:srgbClr val="A9DA74"/>
              </a:gs>
              <a:gs pos="89000">
                <a:srgbClr val="92D050">
                  <a:alpha val="7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riangolo isoscele 27">
            <a:extLst>
              <a:ext uri="{FF2B5EF4-FFF2-40B4-BE49-F238E27FC236}">
                <a16:creationId xmlns:a16="http://schemas.microsoft.com/office/drawing/2014/main" id="{32C6D62E-6908-443E-9B92-4E9CDFE2B0B5}"/>
              </a:ext>
            </a:extLst>
          </p:cNvPr>
          <p:cNvSpPr/>
          <p:nvPr/>
        </p:nvSpPr>
        <p:spPr>
          <a:xfrm rot="2986297" flipV="1">
            <a:off x="2829755" y="1294344"/>
            <a:ext cx="1040993" cy="5015799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75FFB3"/>
              </a:gs>
              <a:gs pos="67000">
                <a:srgbClr val="00FE73"/>
              </a:gs>
              <a:gs pos="89000">
                <a:srgbClr val="00B050">
                  <a:alpha val="7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riangolo isoscele 28">
            <a:extLst>
              <a:ext uri="{FF2B5EF4-FFF2-40B4-BE49-F238E27FC236}">
                <a16:creationId xmlns:a16="http://schemas.microsoft.com/office/drawing/2014/main" id="{26736EDD-6B17-4C6C-927C-E80845299207}"/>
              </a:ext>
            </a:extLst>
          </p:cNvPr>
          <p:cNvSpPr/>
          <p:nvPr/>
        </p:nvSpPr>
        <p:spPr>
          <a:xfrm rot="4186272" flipV="1">
            <a:off x="1922370" y="-11820"/>
            <a:ext cx="939469" cy="5691340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6"/>
              <a:gd name="connsiteY0" fmla="*/ 4410392 h 4798626"/>
              <a:gd name="connsiteX1" fmla="*/ 640134 w 1334696"/>
              <a:gd name="connsiteY1" fmla="*/ 0 h 4798626"/>
              <a:gd name="connsiteX2" fmla="*/ 1334696 w 1334696"/>
              <a:gd name="connsiteY2" fmla="*/ 4410392 h 4798626"/>
              <a:gd name="connsiteX3" fmla="*/ 0 w 1334696"/>
              <a:gd name="connsiteY3" fmla="*/ 4410392 h 4798626"/>
              <a:gd name="connsiteX0" fmla="*/ 0 w 1334696"/>
              <a:gd name="connsiteY0" fmla="*/ 4410392 h 4935636"/>
              <a:gd name="connsiteX1" fmla="*/ 640134 w 1334696"/>
              <a:gd name="connsiteY1" fmla="*/ 0 h 4935636"/>
              <a:gd name="connsiteX2" fmla="*/ 1334696 w 1334696"/>
              <a:gd name="connsiteY2" fmla="*/ 4410392 h 4935636"/>
              <a:gd name="connsiteX3" fmla="*/ 0 w 1334696"/>
              <a:gd name="connsiteY3" fmla="*/ 4410392 h 493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6" h="4935636">
                <a:moveTo>
                  <a:pt x="0" y="4410392"/>
                </a:moveTo>
                <a:lnTo>
                  <a:pt x="640134" y="0"/>
                </a:lnTo>
                <a:lnTo>
                  <a:pt x="1334696" y="4410392"/>
                </a:lnTo>
                <a:cubicBezTo>
                  <a:pt x="1208998" y="4913422"/>
                  <a:pt x="520222" y="5283920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chemeClr val="accent5">
                  <a:lumMod val="45000"/>
                  <a:lumOff val="55000"/>
                </a:schemeClr>
              </a:gs>
              <a:gs pos="67000">
                <a:schemeClr val="accent5">
                  <a:lumMod val="45000"/>
                  <a:lumOff val="55000"/>
                </a:schemeClr>
              </a:gs>
              <a:gs pos="89000">
                <a:srgbClr val="0070C0">
                  <a:alpha val="6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C1102D5-38DF-492F-A625-C067F3AE25E8}"/>
              </a:ext>
            </a:extLst>
          </p:cNvPr>
          <p:cNvGrpSpPr/>
          <p:nvPr/>
        </p:nvGrpSpPr>
        <p:grpSpPr>
          <a:xfrm>
            <a:off x="5416527" y="5810277"/>
            <a:ext cx="961754" cy="961754"/>
            <a:chOff x="6425464" y="5526203"/>
            <a:chExt cx="961754" cy="961754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A8A73466-B5FB-408E-A793-727AD9C4A00D}"/>
                </a:ext>
              </a:extLst>
            </p:cNvPr>
            <p:cNvSpPr/>
            <p:nvPr/>
          </p:nvSpPr>
          <p:spPr>
            <a:xfrm>
              <a:off x="6425464" y="552620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A3AB089-C436-4B69-BD05-BBC8E7AB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99815">
              <a:off x="6487627" y="5547422"/>
              <a:ext cx="800687" cy="802800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7C06BD5-5B9B-40F2-B38E-343C87FF1283}"/>
              </a:ext>
            </a:extLst>
          </p:cNvPr>
          <p:cNvGrpSpPr/>
          <p:nvPr/>
        </p:nvGrpSpPr>
        <p:grpSpPr>
          <a:xfrm rot="18014964">
            <a:off x="10244586" y="3047398"/>
            <a:ext cx="961754" cy="961754"/>
            <a:chOff x="2839966" y="5816463"/>
            <a:chExt cx="961754" cy="961754"/>
          </a:xfrm>
        </p:grpSpPr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B43F690D-968D-4311-AFC1-B142F527B283}"/>
                </a:ext>
              </a:extLst>
            </p:cNvPr>
            <p:cNvSpPr/>
            <p:nvPr/>
          </p:nvSpPr>
          <p:spPr>
            <a:xfrm>
              <a:off x="2839966" y="581646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E35F4417-2888-44A2-B433-0648F844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8780" y="5833852"/>
              <a:ext cx="830246" cy="802800"/>
            </a:xfrm>
            <a:prstGeom prst="rect">
              <a:avLst/>
            </a:prstGeom>
          </p:spPr>
        </p:pic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53CAB2B9-8F06-4008-B4D9-6BB32BA357A7}"/>
              </a:ext>
            </a:extLst>
          </p:cNvPr>
          <p:cNvSpPr/>
          <p:nvPr/>
        </p:nvSpPr>
        <p:spPr>
          <a:xfrm>
            <a:off x="1041420" y="1318813"/>
            <a:ext cx="30413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Programmaz</a:t>
            </a:r>
            <a: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.</a:t>
            </a:r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5B1D14AD-1AFD-49BE-BF7C-924511DC618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93" b="40036" l="53025" r="92616">
                        <a14:foregroundMark x1="63523" y1="38078" x2="69484" y2="38790"/>
                        <a14:foregroundMark x1="53025" y1="38523" x2="68683" y2="38523"/>
                        <a14:foregroundMark x1="59520" y1="40391" x2="69662" y2="39858"/>
                        <a14:foregroundMark x1="69662" y1="39858" x2="71441" y2="40036"/>
                        <a14:foregroundMark x1="90125" y1="12633" x2="91637" y2="12011"/>
                        <a14:foregroundMark x1="91637" y1="16103" x2="92616" y2="1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173" r="5322" b="57018"/>
          <a:stretch/>
        </p:blipFill>
        <p:spPr>
          <a:xfrm>
            <a:off x="-536202" y="4556985"/>
            <a:ext cx="2538373" cy="2397707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C5D3D778-CA55-4E9B-AE8B-6BFE57B86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555" b="85498" l="58185" r="95285">
                        <a14:foregroundMark x1="69217" y1="49911" x2="73843" y2="49644"/>
                        <a14:foregroundMark x1="66014" y1="82918" x2="69128" y2="82562"/>
                        <a14:foregroundMark x1="73843" y1="84875" x2="84431" y2="85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682" t="45794" b="11219"/>
          <a:stretch/>
        </p:blipFill>
        <p:spPr>
          <a:xfrm>
            <a:off x="9680544" y="5091327"/>
            <a:ext cx="2065708" cy="1917203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EF7A2C3-0A06-4EE4-A34C-DE177B463D1F}"/>
              </a:ext>
            </a:extLst>
          </p:cNvPr>
          <p:cNvSpPr/>
          <p:nvPr/>
        </p:nvSpPr>
        <p:spPr>
          <a:xfrm>
            <a:off x="8542568" y="1304941"/>
            <a:ext cx="319510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Configuraz</a:t>
            </a:r>
            <a: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.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99FD434-2E7B-4005-8E18-E52273FEC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91" y="1315848"/>
            <a:ext cx="514766" cy="514766"/>
          </a:xfrm>
          <a:prstGeom prst="rect">
            <a:avLst/>
          </a:prstGeom>
          <a:effectLst>
            <a:glow rad="127000">
              <a:schemeClr val="bg1">
                <a:alpha val="73000"/>
              </a:schemeClr>
            </a:glow>
          </a:effectLst>
        </p:spPr>
      </p:pic>
      <p:sp>
        <p:nvSpPr>
          <p:cNvPr id="57" name="Rettangolo 56">
            <a:extLst>
              <a:ext uri="{FF2B5EF4-FFF2-40B4-BE49-F238E27FC236}">
                <a16:creationId xmlns:a16="http://schemas.microsoft.com/office/drawing/2014/main" id="{42481190-F355-41D7-A919-FCFF63F37F9E}"/>
              </a:ext>
            </a:extLst>
          </p:cNvPr>
          <p:cNvSpPr/>
          <p:nvPr/>
        </p:nvSpPr>
        <p:spPr>
          <a:xfrm rot="1182495">
            <a:off x="8249603" y="2629166"/>
            <a:ext cx="209734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archiviare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71F6023B-99A2-4776-9142-AC785D45818D}"/>
              </a:ext>
            </a:extLst>
          </p:cNvPr>
          <p:cNvSpPr/>
          <p:nvPr/>
        </p:nvSpPr>
        <p:spPr>
          <a:xfrm rot="16022273">
            <a:off x="4021949" y="3814368"/>
            <a:ext cx="352454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 err="1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Salvare</a:t>
            </a:r>
            <a:r>
              <a:rPr lang="it-IT" sz="3000" b="1" dirty="0" err="1">
                <a:ln w="254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Book" panose="020B0503020102020204" pitchFamily="34" charset="0"/>
              </a:rPr>
              <a:t>|</a:t>
            </a:r>
            <a:r>
              <a:rPr lang="it-IT" sz="3000" b="1" dirty="0" err="1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Demi Cond" panose="020B0706030402020204" pitchFamily="34" charset="0"/>
              </a:rPr>
              <a:t>eliminare</a:t>
            </a:r>
            <a:endParaRPr lang="it-IT" sz="3000" b="1" dirty="0">
              <a:ln w="19050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5400000" algn="ctr" rotWithShape="0">
                  <a:srgbClr val="000000">
                    <a:alpha val="56000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1CFE7E41-9CC1-42E9-A62B-0A38989B3F5D}"/>
              </a:ext>
            </a:extLst>
          </p:cNvPr>
          <p:cNvSpPr/>
          <p:nvPr/>
        </p:nvSpPr>
        <p:spPr>
          <a:xfrm rot="14763421">
            <a:off x="5341229" y="3719226"/>
            <a:ext cx="30413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Proteggere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4A5782F6-B10A-4C75-BF29-E2D9B74BFCD8}"/>
              </a:ext>
            </a:extLst>
          </p:cNvPr>
          <p:cNvSpPr/>
          <p:nvPr/>
        </p:nvSpPr>
        <p:spPr>
          <a:xfrm rot="19221660">
            <a:off x="2211520" y="3182454"/>
            <a:ext cx="30413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scattare</a:t>
            </a: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4049952-D237-403B-A0C8-A4A4D188B66F}"/>
              </a:ext>
            </a:extLst>
          </p:cNvPr>
          <p:cNvSpPr/>
          <p:nvPr/>
        </p:nvSpPr>
        <p:spPr>
          <a:xfrm rot="17783561">
            <a:off x="2976553" y="4008067"/>
            <a:ext cx="30413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visualizzare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C63ABD5-BAF9-42B7-96DB-782DFAC1EE60}"/>
              </a:ext>
            </a:extLst>
          </p:cNvPr>
          <p:cNvSpPr/>
          <p:nvPr/>
        </p:nvSpPr>
        <p:spPr>
          <a:xfrm rot="20254746">
            <a:off x="1503049" y="2232198"/>
            <a:ext cx="304138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Inquadrare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E7EC4298-B97E-428F-8810-083B5E48C762}"/>
              </a:ext>
            </a:extLst>
          </p:cNvPr>
          <p:cNvSpPr/>
          <p:nvPr/>
        </p:nvSpPr>
        <p:spPr>
          <a:xfrm rot="2466402">
            <a:off x="6537531" y="3708011"/>
            <a:ext cx="398034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Heavy" panose="020B0903020102020204" pitchFamily="34" charset="0"/>
              </a:rPr>
              <a:t>Inviare</a:t>
            </a:r>
            <a:r>
              <a:rPr lang="it-IT" sz="3000" b="1" dirty="0">
                <a:ln w="254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it-IT" sz="3000" b="1" dirty="0">
                <a:ln w="1905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5400000" algn="ctr" rotWithShape="0">
                    <a:srgbClr val="000000">
                      <a:alpha val="56000"/>
                    </a:srgbClr>
                  </a:outerShdw>
                </a:effectLst>
                <a:latin typeface="Franklin Gothic Demi Cond" panose="020B0706030402020204" pitchFamily="34" charset="0"/>
              </a:rPr>
              <a:t>stampare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868CE06-8A7A-43C3-9F32-D2BBCE94DEAC}"/>
              </a:ext>
            </a:extLst>
          </p:cNvPr>
          <p:cNvGrpSpPr/>
          <p:nvPr/>
        </p:nvGrpSpPr>
        <p:grpSpPr>
          <a:xfrm rot="787263">
            <a:off x="3114168" y="5696778"/>
            <a:ext cx="961754" cy="961754"/>
            <a:chOff x="4212746" y="5604759"/>
            <a:chExt cx="961754" cy="961754"/>
          </a:xfrm>
        </p:grpSpPr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2627CB0-DDD4-42EF-B317-DD01EE0B8B50}"/>
                </a:ext>
              </a:extLst>
            </p:cNvPr>
            <p:cNvSpPr/>
            <p:nvPr/>
          </p:nvSpPr>
          <p:spPr>
            <a:xfrm>
              <a:off x="4212746" y="5604759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F2581009-DEA4-49FA-B457-55F76F64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848">
              <a:off x="4305893" y="5605680"/>
              <a:ext cx="800709" cy="802800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B8E14F4-59DF-4C00-ACA8-A5BE85D3B998}"/>
              </a:ext>
            </a:extLst>
          </p:cNvPr>
          <p:cNvGrpSpPr/>
          <p:nvPr/>
        </p:nvGrpSpPr>
        <p:grpSpPr>
          <a:xfrm>
            <a:off x="577272" y="2851660"/>
            <a:ext cx="961754" cy="961754"/>
            <a:chOff x="699716" y="2799743"/>
            <a:chExt cx="961754" cy="961754"/>
          </a:xfrm>
        </p:grpSpPr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6BE6895D-D481-4CF0-B53B-94D9D9DA01C2}"/>
                </a:ext>
              </a:extLst>
            </p:cNvPr>
            <p:cNvSpPr/>
            <p:nvPr/>
          </p:nvSpPr>
          <p:spPr>
            <a:xfrm>
              <a:off x="699716" y="279974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215F8B3-4759-4FE9-AE33-04023D63D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16065">
              <a:off x="827987" y="2843240"/>
              <a:ext cx="797211" cy="801178"/>
            </a:xfrm>
            <a:prstGeom prst="rect">
              <a:avLst/>
            </a:prstGeom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9F5A880D-659E-423B-923E-573CEDF5EB66}"/>
              </a:ext>
            </a:extLst>
          </p:cNvPr>
          <p:cNvGrpSpPr/>
          <p:nvPr/>
        </p:nvGrpSpPr>
        <p:grpSpPr>
          <a:xfrm rot="663598">
            <a:off x="1626634" y="4372146"/>
            <a:ext cx="961754" cy="961754"/>
            <a:chOff x="1900219" y="4589604"/>
            <a:chExt cx="961754" cy="961754"/>
          </a:xfrm>
        </p:grpSpPr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51E7DCB4-FF4B-4946-B4E3-9D8812EE6EBD}"/>
                </a:ext>
              </a:extLst>
            </p:cNvPr>
            <p:cNvSpPr/>
            <p:nvPr/>
          </p:nvSpPr>
          <p:spPr>
            <a:xfrm>
              <a:off x="1900219" y="4589604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6924ECB-13C3-448A-9474-BD13917D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312">
              <a:off x="2006479" y="4605400"/>
              <a:ext cx="802800" cy="802800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6E15C9FF-1D36-469D-B1A3-0D0570E276AF}"/>
              </a:ext>
            </a:extLst>
          </p:cNvPr>
          <p:cNvGrpSpPr/>
          <p:nvPr/>
        </p:nvGrpSpPr>
        <p:grpSpPr>
          <a:xfrm>
            <a:off x="9222302" y="4642386"/>
            <a:ext cx="961754" cy="961754"/>
            <a:chOff x="9915996" y="2742111"/>
            <a:chExt cx="961754" cy="961754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8A4F6E6-9E7E-4E46-BB9D-69B5765AAF3D}"/>
                </a:ext>
              </a:extLst>
            </p:cNvPr>
            <p:cNvSpPr/>
            <p:nvPr/>
          </p:nvSpPr>
          <p:spPr>
            <a:xfrm>
              <a:off x="9915996" y="2742111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F552DABC-FBAE-43DA-92C2-B799312E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3648">
              <a:off x="9930059" y="2775810"/>
              <a:ext cx="829339" cy="802800"/>
            </a:xfrm>
            <a:prstGeom prst="rect">
              <a:avLst/>
            </a:prstGeom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83AFFE5-E97C-4DD5-9FA4-81EF5EC10E7D}"/>
              </a:ext>
            </a:extLst>
          </p:cNvPr>
          <p:cNvGrpSpPr/>
          <p:nvPr/>
        </p:nvGrpSpPr>
        <p:grpSpPr>
          <a:xfrm>
            <a:off x="7318342" y="5452328"/>
            <a:ext cx="961754" cy="961754"/>
            <a:chOff x="8773278" y="4554495"/>
            <a:chExt cx="961754" cy="961754"/>
          </a:xfrm>
        </p:grpSpPr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F975EAB-6B9C-478B-93A0-1ADA20449FFA}"/>
                </a:ext>
              </a:extLst>
            </p:cNvPr>
            <p:cNvSpPr/>
            <p:nvPr/>
          </p:nvSpPr>
          <p:spPr>
            <a:xfrm>
              <a:off x="8773278" y="4554495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F527246-E035-49A3-870C-650A1F62C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24862">
              <a:off x="8817497" y="4568506"/>
              <a:ext cx="804947" cy="802800"/>
            </a:xfrm>
            <a:prstGeom prst="rect">
              <a:avLst/>
            </a:prstGeom>
          </p:spPr>
        </p:pic>
      </p:grpSp>
      <p:pic>
        <p:nvPicPr>
          <p:cNvPr id="62" name="Immagine 61">
            <a:extLst>
              <a:ext uri="{FF2B5EF4-FFF2-40B4-BE49-F238E27FC236}">
                <a16:creationId xmlns:a16="http://schemas.microsoft.com/office/drawing/2014/main" id="{EAC8608C-4A39-D325-673B-009294FBF4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4190"/>
          <a:stretch/>
        </p:blipFill>
        <p:spPr>
          <a:xfrm>
            <a:off x="4017384" y="251915"/>
            <a:ext cx="2934896" cy="23050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2128F8-C67B-44CC-AA92-983C30E8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584" y="56655"/>
            <a:ext cx="5738957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Fotografia</a:t>
            </a:r>
          </a:p>
        </p:txBody>
      </p:sp>
    </p:spTree>
    <p:extLst>
      <p:ext uri="{BB962C8B-B14F-4D97-AF65-F5344CB8AC3E}">
        <p14:creationId xmlns:p14="http://schemas.microsoft.com/office/powerpoint/2010/main" val="106536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1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9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6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50" grpId="0" animBg="1"/>
      <p:bldP spid="32" grpId="0" animBg="1"/>
      <p:bldP spid="27" grpId="0" animBg="1"/>
      <p:bldP spid="28" grpId="0" animBg="1"/>
      <p:bldP spid="29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magine 74">
            <a:extLst>
              <a:ext uri="{FF2B5EF4-FFF2-40B4-BE49-F238E27FC236}">
                <a16:creationId xmlns:a16="http://schemas.microsoft.com/office/drawing/2014/main" id="{C500715F-4020-3E14-1FCE-C59C5CBBB7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63000">
                <a:srgbClr val="FFFFC1"/>
              </a:gs>
              <a:gs pos="85000">
                <a:srgbClr val="FFFFC1"/>
              </a:gs>
              <a:gs pos="100000">
                <a:srgbClr val="FFFF00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sp>
        <p:nvSpPr>
          <p:cNvPr id="61" name="Triangolo isoscele 28">
            <a:extLst>
              <a:ext uri="{FF2B5EF4-FFF2-40B4-BE49-F238E27FC236}">
                <a16:creationId xmlns:a16="http://schemas.microsoft.com/office/drawing/2014/main" id="{4B0B9265-2092-5D45-78E6-FB2392207B47}"/>
              </a:ext>
            </a:extLst>
          </p:cNvPr>
          <p:cNvSpPr/>
          <p:nvPr/>
        </p:nvSpPr>
        <p:spPr>
          <a:xfrm rot="17560937" flipH="1" flipV="1">
            <a:off x="8340211" y="-44556"/>
            <a:ext cx="990205" cy="5566821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6"/>
              <a:gd name="connsiteY0" fmla="*/ 4410392 h 4798626"/>
              <a:gd name="connsiteX1" fmla="*/ 640134 w 1334696"/>
              <a:gd name="connsiteY1" fmla="*/ 0 h 4798626"/>
              <a:gd name="connsiteX2" fmla="*/ 1334696 w 1334696"/>
              <a:gd name="connsiteY2" fmla="*/ 4410392 h 4798626"/>
              <a:gd name="connsiteX3" fmla="*/ 0 w 1334696"/>
              <a:gd name="connsiteY3" fmla="*/ 4410392 h 4798626"/>
              <a:gd name="connsiteX0" fmla="*/ 0 w 1334696"/>
              <a:gd name="connsiteY0" fmla="*/ 4410392 h 4935636"/>
              <a:gd name="connsiteX1" fmla="*/ 640134 w 1334696"/>
              <a:gd name="connsiteY1" fmla="*/ 0 h 4935636"/>
              <a:gd name="connsiteX2" fmla="*/ 1334696 w 1334696"/>
              <a:gd name="connsiteY2" fmla="*/ 4410392 h 4935636"/>
              <a:gd name="connsiteX3" fmla="*/ 0 w 1334696"/>
              <a:gd name="connsiteY3" fmla="*/ 4410392 h 493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6" h="4935636">
                <a:moveTo>
                  <a:pt x="0" y="4410392"/>
                </a:moveTo>
                <a:lnTo>
                  <a:pt x="640134" y="0"/>
                </a:lnTo>
                <a:lnTo>
                  <a:pt x="1334696" y="4410392"/>
                </a:lnTo>
                <a:cubicBezTo>
                  <a:pt x="1208998" y="4913422"/>
                  <a:pt x="520222" y="5283920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BF95DF"/>
              </a:gs>
              <a:gs pos="68000">
                <a:srgbClr val="A86ED4"/>
              </a:gs>
              <a:gs pos="89000">
                <a:srgbClr val="7030A0">
                  <a:alpha val="6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riangolo isoscele 27">
            <a:extLst>
              <a:ext uri="{FF2B5EF4-FFF2-40B4-BE49-F238E27FC236}">
                <a16:creationId xmlns:a16="http://schemas.microsoft.com/office/drawing/2014/main" id="{7DC0C01E-66D0-DB01-CAF8-EEB4A2E20A55}"/>
              </a:ext>
            </a:extLst>
          </p:cNvPr>
          <p:cNvSpPr/>
          <p:nvPr/>
        </p:nvSpPr>
        <p:spPr>
          <a:xfrm rot="18737810" flipH="1" flipV="1">
            <a:off x="7621911" y="1080695"/>
            <a:ext cx="991309" cy="5260895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FAFAF"/>
              </a:gs>
              <a:gs pos="67000">
                <a:srgbClr val="FF6D6D"/>
              </a:gs>
              <a:gs pos="89000">
                <a:srgbClr val="FF0000">
                  <a:alpha val="6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Triangolo isoscele 27">
            <a:extLst>
              <a:ext uri="{FF2B5EF4-FFF2-40B4-BE49-F238E27FC236}">
                <a16:creationId xmlns:a16="http://schemas.microsoft.com/office/drawing/2014/main" id="{94C71681-0969-D718-D0FA-93DC4681665D}"/>
              </a:ext>
            </a:extLst>
          </p:cNvPr>
          <p:cNvSpPr/>
          <p:nvPr/>
        </p:nvSpPr>
        <p:spPr>
          <a:xfrm rot="20150908" flipH="1" flipV="1">
            <a:off x="6475612" y="1793207"/>
            <a:ext cx="1047412" cy="5013277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8BEF0"/>
              </a:gs>
              <a:gs pos="67000">
                <a:srgbClr val="F282E2"/>
              </a:gs>
              <a:gs pos="89000">
                <a:srgbClr val="EC46D4">
                  <a:alpha val="7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Triangolo isoscele 26">
            <a:extLst>
              <a:ext uri="{FF2B5EF4-FFF2-40B4-BE49-F238E27FC236}">
                <a16:creationId xmlns:a16="http://schemas.microsoft.com/office/drawing/2014/main" id="{B5A96CC7-293C-1053-CBEB-2EE9E2BF2700}"/>
              </a:ext>
            </a:extLst>
          </p:cNvPr>
          <p:cNvSpPr/>
          <p:nvPr/>
        </p:nvSpPr>
        <p:spPr>
          <a:xfrm rot="21367142" flipH="1" flipV="1">
            <a:off x="5242877" y="2057382"/>
            <a:ext cx="1220115" cy="5219937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591823"/>
              <a:gd name="connsiteY0" fmla="*/ 4311299 h 4410392"/>
              <a:gd name="connsiteX1" fmla="*/ 897261 w 1591823"/>
              <a:gd name="connsiteY1" fmla="*/ 0 h 4410392"/>
              <a:gd name="connsiteX2" fmla="*/ 1591823 w 1591823"/>
              <a:gd name="connsiteY2" fmla="*/ 4410392 h 4410392"/>
              <a:gd name="connsiteX3" fmla="*/ 0 w 1591823"/>
              <a:gd name="connsiteY3" fmla="*/ 4311299 h 4410392"/>
              <a:gd name="connsiteX0" fmla="*/ 0 w 1591823"/>
              <a:gd name="connsiteY0" fmla="*/ 4311299 h 4506634"/>
              <a:gd name="connsiteX1" fmla="*/ 897261 w 1591823"/>
              <a:gd name="connsiteY1" fmla="*/ 0 h 4506634"/>
              <a:gd name="connsiteX2" fmla="*/ 1591823 w 1591823"/>
              <a:gd name="connsiteY2" fmla="*/ 4410392 h 4506634"/>
              <a:gd name="connsiteX3" fmla="*/ 0 w 1591823"/>
              <a:gd name="connsiteY3" fmla="*/ 4311299 h 4506634"/>
              <a:gd name="connsiteX0" fmla="*/ 0 w 1591823"/>
              <a:gd name="connsiteY0" fmla="*/ 4311299 h 4576420"/>
              <a:gd name="connsiteX1" fmla="*/ 897261 w 1591823"/>
              <a:gd name="connsiteY1" fmla="*/ 0 h 4576420"/>
              <a:gd name="connsiteX2" fmla="*/ 1591823 w 1591823"/>
              <a:gd name="connsiteY2" fmla="*/ 4410392 h 4576420"/>
              <a:gd name="connsiteX3" fmla="*/ 0 w 1591823"/>
              <a:gd name="connsiteY3" fmla="*/ 4311299 h 4576420"/>
              <a:gd name="connsiteX0" fmla="*/ 0 w 1591823"/>
              <a:gd name="connsiteY0" fmla="*/ 4311299 h 4625737"/>
              <a:gd name="connsiteX1" fmla="*/ 897261 w 1591823"/>
              <a:gd name="connsiteY1" fmla="*/ 0 h 4625737"/>
              <a:gd name="connsiteX2" fmla="*/ 1591823 w 1591823"/>
              <a:gd name="connsiteY2" fmla="*/ 4410392 h 4625737"/>
              <a:gd name="connsiteX3" fmla="*/ 0 w 1591823"/>
              <a:gd name="connsiteY3" fmla="*/ 4311299 h 4625737"/>
              <a:gd name="connsiteX0" fmla="*/ 0 w 1591823"/>
              <a:gd name="connsiteY0" fmla="*/ 4311299 h 4670608"/>
              <a:gd name="connsiteX1" fmla="*/ 897261 w 1591823"/>
              <a:gd name="connsiteY1" fmla="*/ 0 h 4670608"/>
              <a:gd name="connsiteX2" fmla="*/ 1591823 w 1591823"/>
              <a:gd name="connsiteY2" fmla="*/ 4410392 h 4670608"/>
              <a:gd name="connsiteX3" fmla="*/ 0 w 1591823"/>
              <a:gd name="connsiteY3" fmla="*/ 4311299 h 467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823" h="4670608">
                <a:moveTo>
                  <a:pt x="0" y="4311299"/>
                </a:moveTo>
                <a:lnTo>
                  <a:pt x="897261" y="0"/>
                </a:lnTo>
                <a:lnTo>
                  <a:pt x="1591823" y="4410392"/>
                </a:lnTo>
                <a:cubicBezTo>
                  <a:pt x="1083704" y="4718508"/>
                  <a:pt x="566072" y="4829177"/>
                  <a:pt x="0" y="431129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FFE389"/>
              </a:gs>
              <a:gs pos="67000">
                <a:srgbClr val="FFD243"/>
              </a:gs>
              <a:gs pos="89000">
                <a:srgbClr val="FFC000">
                  <a:alpha val="6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Triangolo isoscele 26">
            <a:extLst>
              <a:ext uri="{FF2B5EF4-FFF2-40B4-BE49-F238E27FC236}">
                <a16:creationId xmlns:a16="http://schemas.microsoft.com/office/drawing/2014/main" id="{779BDE6E-46BE-C2AB-59E3-E213F5044BC8}"/>
              </a:ext>
            </a:extLst>
          </p:cNvPr>
          <p:cNvSpPr/>
          <p:nvPr/>
        </p:nvSpPr>
        <p:spPr>
          <a:xfrm rot="1533264" flipV="1">
            <a:off x="3528760" y="1999146"/>
            <a:ext cx="1063369" cy="6056563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591823"/>
              <a:gd name="connsiteY0" fmla="*/ 4311299 h 4410392"/>
              <a:gd name="connsiteX1" fmla="*/ 897261 w 1591823"/>
              <a:gd name="connsiteY1" fmla="*/ 0 h 4410392"/>
              <a:gd name="connsiteX2" fmla="*/ 1591823 w 1591823"/>
              <a:gd name="connsiteY2" fmla="*/ 4410392 h 4410392"/>
              <a:gd name="connsiteX3" fmla="*/ 0 w 1591823"/>
              <a:gd name="connsiteY3" fmla="*/ 4311299 h 4410392"/>
              <a:gd name="connsiteX0" fmla="*/ 0 w 1591823"/>
              <a:gd name="connsiteY0" fmla="*/ 4311299 h 4506634"/>
              <a:gd name="connsiteX1" fmla="*/ 897261 w 1591823"/>
              <a:gd name="connsiteY1" fmla="*/ 0 h 4506634"/>
              <a:gd name="connsiteX2" fmla="*/ 1591823 w 1591823"/>
              <a:gd name="connsiteY2" fmla="*/ 4410392 h 4506634"/>
              <a:gd name="connsiteX3" fmla="*/ 0 w 1591823"/>
              <a:gd name="connsiteY3" fmla="*/ 4311299 h 4506634"/>
              <a:gd name="connsiteX0" fmla="*/ 0 w 1591823"/>
              <a:gd name="connsiteY0" fmla="*/ 4311299 h 4576420"/>
              <a:gd name="connsiteX1" fmla="*/ 897261 w 1591823"/>
              <a:gd name="connsiteY1" fmla="*/ 0 h 4576420"/>
              <a:gd name="connsiteX2" fmla="*/ 1591823 w 1591823"/>
              <a:gd name="connsiteY2" fmla="*/ 4410392 h 4576420"/>
              <a:gd name="connsiteX3" fmla="*/ 0 w 1591823"/>
              <a:gd name="connsiteY3" fmla="*/ 4311299 h 4576420"/>
              <a:gd name="connsiteX0" fmla="*/ 0 w 1591823"/>
              <a:gd name="connsiteY0" fmla="*/ 4311299 h 4625737"/>
              <a:gd name="connsiteX1" fmla="*/ 897261 w 1591823"/>
              <a:gd name="connsiteY1" fmla="*/ 0 h 4625737"/>
              <a:gd name="connsiteX2" fmla="*/ 1591823 w 1591823"/>
              <a:gd name="connsiteY2" fmla="*/ 4410392 h 4625737"/>
              <a:gd name="connsiteX3" fmla="*/ 0 w 1591823"/>
              <a:gd name="connsiteY3" fmla="*/ 4311299 h 4625737"/>
              <a:gd name="connsiteX0" fmla="*/ 0 w 1591823"/>
              <a:gd name="connsiteY0" fmla="*/ 4311299 h 4670608"/>
              <a:gd name="connsiteX1" fmla="*/ 897261 w 1591823"/>
              <a:gd name="connsiteY1" fmla="*/ 0 h 4670608"/>
              <a:gd name="connsiteX2" fmla="*/ 1591823 w 1591823"/>
              <a:gd name="connsiteY2" fmla="*/ 4410392 h 4670608"/>
              <a:gd name="connsiteX3" fmla="*/ 0 w 1591823"/>
              <a:gd name="connsiteY3" fmla="*/ 4311299 h 467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823" h="4670608">
                <a:moveTo>
                  <a:pt x="0" y="4311299"/>
                </a:moveTo>
                <a:lnTo>
                  <a:pt x="897261" y="0"/>
                </a:lnTo>
                <a:lnTo>
                  <a:pt x="1591823" y="4410392"/>
                </a:lnTo>
                <a:cubicBezTo>
                  <a:pt x="1083704" y="4718508"/>
                  <a:pt x="566072" y="4829177"/>
                  <a:pt x="0" y="431129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C7E6A4"/>
              </a:gs>
              <a:gs pos="67000">
                <a:srgbClr val="A9DA74"/>
              </a:gs>
              <a:gs pos="89000">
                <a:srgbClr val="92D050">
                  <a:alpha val="7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Triangolo isoscele 27">
            <a:extLst>
              <a:ext uri="{FF2B5EF4-FFF2-40B4-BE49-F238E27FC236}">
                <a16:creationId xmlns:a16="http://schemas.microsoft.com/office/drawing/2014/main" id="{33E25BA0-4EAA-7BBC-F5FE-5630BBE80116}"/>
              </a:ext>
            </a:extLst>
          </p:cNvPr>
          <p:cNvSpPr/>
          <p:nvPr/>
        </p:nvSpPr>
        <p:spPr>
          <a:xfrm rot="2986297" flipV="1">
            <a:off x="2829755" y="1294344"/>
            <a:ext cx="1040993" cy="5015799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7"/>
              <a:gd name="connsiteY0" fmla="*/ 4410392 h 4410392"/>
              <a:gd name="connsiteX1" fmla="*/ 640135 w 1334697"/>
              <a:gd name="connsiteY1" fmla="*/ 0 h 4410392"/>
              <a:gd name="connsiteX2" fmla="*/ 1334697 w 1334697"/>
              <a:gd name="connsiteY2" fmla="*/ 4410392 h 4410392"/>
              <a:gd name="connsiteX3" fmla="*/ 0 w 1334697"/>
              <a:gd name="connsiteY3" fmla="*/ 4410392 h 4410392"/>
              <a:gd name="connsiteX0" fmla="*/ 0 w 1334697"/>
              <a:gd name="connsiteY0" fmla="*/ 4410392 h 4594686"/>
              <a:gd name="connsiteX1" fmla="*/ 640135 w 1334697"/>
              <a:gd name="connsiteY1" fmla="*/ 0 h 4594686"/>
              <a:gd name="connsiteX2" fmla="*/ 1334697 w 1334697"/>
              <a:gd name="connsiteY2" fmla="*/ 4410392 h 4594686"/>
              <a:gd name="connsiteX3" fmla="*/ 0 w 1334697"/>
              <a:gd name="connsiteY3" fmla="*/ 4410392 h 4594686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15407"/>
              <a:gd name="connsiteX1" fmla="*/ 640135 w 1334697"/>
              <a:gd name="connsiteY1" fmla="*/ 0 h 4715407"/>
              <a:gd name="connsiteX2" fmla="*/ 1334697 w 1334697"/>
              <a:gd name="connsiteY2" fmla="*/ 4410392 h 4715407"/>
              <a:gd name="connsiteX3" fmla="*/ 0 w 1334697"/>
              <a:gd name="connsiteY3" fmla="*/ 4410392 h 4715407"/>
              <a:gd name="connsiteX0" fmla="*/ 0 w 1334697"/>
              <a:gd name="connsiteY0" fmla="*/ 4410392 h 4795463"/>
              <a:gd name="connsiteX1" fmla="*/ 640135 w 1334697"/>
              <a:gd name="connsiteY1" fmla="*/ 0 h 4795463"/>
              <a:gd name="connsiteX2" fmla="*/ 1334697 w 1334697"/>
              <a:gd name="connsiteY2" fmla="*/ 4410392 h 4795463"/>
              <a:gd name="connsiteX3" fmla="*/ 0 w 1334697"/>
              <a:gd name="connsiteY3" fmla="*/ 4410392 h 479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7" h="4795463">
                <a:moveTo>
                  <a:pt x="0" y="4410392"/>
                </a:moveTo>
                <a:lnTo>
                  <a:pt x="640135" y="0"/>
                </a:lnTo>
                <a:lnTo>
                  <a:pt x="1334697" y="4410392"/>
                </a:lnTo>
                <a:cubicBezTo>
                  <a:pt x="985551" y="4809027"/>
                  <a:pt x="297259" y="5027156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rgbClr val="75FFB3"/>
              </a:gs>
              <a:gs pos="67000">
                <a:srgbClr val="00FE73"/>
              </a:gs>
              <a:gs pos="89000">
                <a:srgbClr val="00B050">
                  <a:alpha val="7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Triangolo isoscele 28">
            <a:extLst>
              <a:ext uri="{FF2B5EF4-FFF2-40B4-BE49-F238E27FC236}">
                <a16:creationId xmlns:a16="http://schemas.microsoft.com/office/drawing/2014/main" id="{C0F0BB1A-2AC4-64D9-EAD5-5A7544F8C1DD}"/>
              </a:ext>
            </a:extLst>
          </p:cNvPr>
          <p:cNvSpPr/>
          <p:nvPr/>
        </p:nvSpPr>
        <p:spPr>
          <a:xfrm rot="4186272" flipV="1">
            <a:off x="2024870" y="-158830"/>
            <a:ext cx="939469" cy="5909817"/>
          </a:xfrm>
          <a:custGeom>
            <a:avLst/>
            <a:gdLst>
              <a:gd name="connsiteX0" fmla="*/ 0 w 1334696"/>
              <a:gd name="connsiteY0" fmla="*/ 4410392 h 4410392"/>
              <a:gd name="connsiteX1" fmla="*/ 640134 w 1334696"/>
              <a:gd name="connsiteY1" fmla="*/ 0 h 4410392"/>
              <a:gd name="connsiteX2" fmla="*/ 1334696 w 1334696"/>
              <a:gd name="connsiteY2" fmla="*/ 4410392 h 4410392"/>
              <a:gd name="connsiteX3" fmla="*/ 0 w 1334696"/>
              <a:gd name="connsiteY3" fmla="*/ 4410392 h 4410392"/>
              <a:gd name="connsiteX0" fmla="*/ 0 w 1334696"/>
              <a:gd name="connsiteY0" fmla="*/ 4410392 h 4798626"/>
              <a:gd name="connsiteX1" fmla="*/ 640134 w 1334696"/>
              <a:gd name="connsiteY1" fmla="*/ 0 h 4798626"/>
              <a:gd name="connsiteX2" fmla="*/ 1334696 w 1334696"/>
              <a:gd name="connsiteY2" fmla="*/ 4410392 h 4798626"/>
              <a:gd name="connsiteX3" fmla="*/ 0 w 1334696"/>
              <a:gd name="connsiteY3" fmla="*/ 4410392 h 4798626"/>
              <a:gd name="connsiteX0" fmla="*/ 0 w 1334696"/>
              <a:gd name="connsiteY0" fmla="*/ 4410392 h 4935636"/>
              <a:gd name="connsiteX1" fmla="*/ 640134 w 1334696"/>
              <a:gd name="connsiteY1" fmla="*/ 0 h 4935636"/>
              <a:gd name="connsiteX2" fmla="*/ 1334696 w 1334696"/>
              <a:gd name="connsiteY2" fmla="*/ 4410392 h 4935636"/>
              <a:gd name="connsiteX3" fmla="*/ 0 w 1334696"/>
              <a:gd name="connsiteY3" fmla="*/ 4410392 h 493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696" h="4935636">
                <a:moveTo>
                  <a:pt x="0" y="4410392"/>
                </a:moveTo>
                <a:lnTo>
                  <a:pt x="640134" y="0"/>
                </a:lnTo>
                <a:lnTo>
                  <a:pt x="1334696" y="4410392"/>
                </a:lnTo>
                <a:cubicBezTo>
                  <a:pt x="1208998" y="4913422"/>
                  <a:pt x="520222" y="5283920"/>
                  <a:pt x="0" y="441039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49000">
                <a:schemeClr val="accent5">
                  <a:lumMod val="45000"/>
                  <a:lumOff val="55000"/>
                </a:schemeClr>
              </a:gs>
              <a:gs pos="67000">
                <a:schemeClr val="accent5">
                  <a:lumMod val="45000"/>
                  <a:lumOff val="55000"/>
                </a:schemeClr>
              </a:gs>
              <a:gs pos="89000">
                <a:srgbClr val="0070C0">
                  <a:alpha val="68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485CF1D-22DE-4034-911D-3E3D4E9BBC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01" y="5585210"/>
            <a:ext cx="3407622" cy="10702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D1F05E-D69D-4D44-A8C3-4BAD8239F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5" y="5688771"/>
            <a:ext cx="871990" cy="98019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EC5CC26-5DD7-4854-B7A2-B178BBAB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8" y="1359042"/>
            <a:ext cx="514766" cy="514766"/>
          </a:xfrm>
          <a:prstGeom prst="rect">
            <a:avLst/>
          </a:prstGeom>
          <a:effectLst>
            <a:glow rad="127000">
              <a:schemeClr val="bg1">
                <a:alpha val="73000"/>
              </a:schemeClr>
            </a:glo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99FD434-2E7B-4005-8E18-E52273FEC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30" y="1314881"/>
            <a:ext cx="514766" cy="514766"/>
          </a:xfrm>
          <a:prstGeom prst="rect">
            <a:avLst/>
          </a:prstGeom>
          <a:effectLst>
            <a:glow rad="127000">
              <a:schemeClr val="bg1">
                <a:alpha val="73000"/>
              </a:schemeClr>
            </a:glow>
          </a:effectLst>
        </p:spPr>
      </p:pic>
      <p:grpSp>
        <p:nvGrpSpPr>
          <p:cNvPr id="45" name="Gruppo 44">
            <a:extLst>
              <a:ext uri="{FF2B5EF4-FFF2-40B4-BE49-F238E27FC236}">
                <a16:creationId xmlns:a16="http://schemas.microsoft.com/office/drawing/2014/main" id="{9F5A880D-659E-423B-923E-573CEDF5EB66}"/>
              </a:ext>
            </a:extLst>
          </p:cNvPr>
          <p:cNvGrpSpPr/>
          <p:nvPr/>
        </p:nvGrpSpPr>
        <p:grpSpPr>
          <a:xfrm rot="663598">
            <a:off x="2179105" y="3910233"/>
            <a:ext cx="961754" cy="961754"/>
            <a:chOff x="1900219" y="4589604"/>
            <a:chExt cx="961754" cy="961754"/>
          </a:xfrm>
        </p:grpSpPr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51E7DCB4-FF4B-4946-B4E3-9D8812EE6EBD}"/>
                </a:ext>
              </a:extLst>
            </p:cNvPr>
            <p:cNvSpPr/>
            <p:nvPr/>
          </p:nvSpPr>
          <p:spPr>
            <a:xfrm>
              <a:off x="1900219" y="4589604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F6924ECB-13C3-448A-9474-BD13917D8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312">
              <a:off x="2006479" y="4605400"/>
              <a:ext cx="802800" cy="802800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B8E14F4-59DF-4C00-ACA8-A5BE85D3B998}"/>
              </a:ext>
            </a:extLst>
          </p:cNvPr>
          <p:cNvGrpSpPr/>
          <p:nvPr/>
        </p:nvGrpSpPr>
        <p:grpSpPr>
          <a:xfrm>
            <a:off x="1188978" y="2657730"/>
            <a:ext cx="961754" cy="961754"/>
            <a:chOff x="699716" y="2799743"/>
            <a:chExt cx="961754" cy="961754"/>
          </a:xfrm>
        </p:grpSpPr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6BE6895D-D481-4CF0-B53B-94D9D9DA01C2}"/>
                </a:ext>
              </a:extLst>
            </p:cNvPr>
            <p:cNvSpPr/>
            <p:nvPr/>
          </p:nvSpPr>
          <p:spPr>
            <a:xfrm>
              <a:off x="699716" y="279974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8215F8B3-4759-4FE9-AE33-04023D63D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16065">
              <a:off x="827987" y="2843240"/>
              <a:ext cx="797211" cy="801178"/>
            </a:xfrm>
            <a:prstGeom prst="rect">
              <a:avLst/>
            </a:prstGeom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868CE06-8A7A-43C3-9F32-D2BBCE94DEAC}"/>
              </a:ext>
            </a:extLst>
          </p:cNvPr>
          <p:cNvGrpSpPr/>
          <p:nvPr/>
        </p:nvGrpSpPr>
        <p:grpSpPr>
          <a:xfrm rot="787263">
            <a:off x="3396574" y="4901726"/>
            <a:ext cx="961754" cy="961754"/>
            <a:chOff x="4212746" y="5604759"/>
            <a:chExt cx="961754" cy="961754"/>
          </a:xfrm>
        </p:grpSpPr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2627CB0-DDD4-42EF-B317-DD01EE0B8B50}"/>
                </a:ext>
              </a:extLst>
            </p:cNvPr>
            <p:cNvSpPr/>
            <p:nvPr/>
          </p:nvSpPr>
          <p:spPr>
            <a:xfrm>
              <a:off x="4212746" y="5604759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F2581009-DEA4-49FA-B457-55F76F64C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7848">
              <a:off x="4305893" y="5605680"/>
              <a:ext cx="800709" cy="802800"/>
            </a:xfrm>
            <a:prstGeom prst="rect">
              <a:avLst/>
            </a:prstGeom>
          </p:spPr>
        </p:pic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2C1102D5-38DF-492F-A625-C067F3AE25E8}"/>
              </a:ext>
            </a:extLst>
          </p:cNvPr>
          <p:cNvGrpSpPr/>
          <p:nvPr/>
        </p:nvGrpSpPr>
        <p:grpSpPr>
          <a:xfrm>
            <a:off x="5397829" y="5173377"/>
            <a:ext cx="961754" cy="961754"/>
            <a:chOff x="6425464" y="5526203"/>
            <a:chExt cx="961754" cy="961754"/>
          </a:xfrm>
        </p:grpSpPr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A8A73466-B5FB-408E-A793-727AD9C4A00D}"/>
                </a:ext>
              </a:extLst>
            </p:cNvPr>
            <p:cNvSpPr/>
            <p:nvPr/>
          </p:nvSpPr>
          <p:spPr>
            <a:xfrm>
              <a:off x="6425464" y="552620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3A3AB089-C436-4B69-BD05-BBC8E7AB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99815">
              <a:off x="6487627" y="5547422"/>
              <a:ext cx="800687" cy="802800"/>
            </a:xfrm>
            <a:prstGeom prst="rect">
              <a:avLst/>
            </a:prstGeom>
          </p:spPr>
        </p:pic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6E15C9FF-1D36-469D-B1A3-0D0570E276AF}"/>
              </a:ext>
            </a:extLst>
          </p:cNvPr>
          <p:cNvGrpSpPr/>
          <p:nvPr/>
        </p:nvGrpSpPr>
        <p:grpSpPr>
          <a:xfrm>
            <a:off x="8627216" y="4167260"/>
            <a:ext cx="961754" cy="961754"/>
            <a:chOff x="9915996" y="2742111"/>
            <a:chExt cx="961754" cy="961754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8A4F6E6-9E7E-4E46-BB9D-69B5765AAF3D}"/>
                </a:ext>
              </a:extLst>
            </p:cNvPr>
            <p:cNvSpPr/>
            <p:nvPr/>
          </p:nvSpPr>
          <p:spPr>
            <a:xfrm>
              <a:off x="9915996" y="2742111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F552DABC-FBAE-43DA-92C2-B799312E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3648">
              <a:off x="9930059" y="2775810"/>
              <a:ext cx="829339" cy="802800"/>
            </a:xfrm>
            <a:prstGeom prst="rect">
              <a:avLst/>
            </a:prstGeom>
          </p:spPr>
        </p:pic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7C06BD5-5B9B-40F2-B38E-343C87FF1283}"/>
              </a:ext>
            </a:extLst>
          </p:cNvPr>
          <p:cNvGrpSpPr/>
          <p:nvPr/>
        </p:nvGrpSpPr>
        <p:grpSpPr>
          <a:xfrm rot="18014964">
            <a:off x="9758400" y="2904814"/>
            <a:ext cx="961754" cy="961754"/>
            <a:chOff x="2839966" y="5816463"/>
            <a:chExt cx="961754" cy="961754"/>
          </a:xfrm>
        </p:grpSpPr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B43F690D-968D-4311-AFC1-B142F527B283}"/>
                </a:ext>
              </a:extLst>
            </p:cNvPr>
            <p:cNvSpPr/>
            <p:nvPr/>
          </p:nvSpPr>
          <p:spPr>
            <a:xfrm>
              <a:off x="2839966" y="5816463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E35F4417-2888-44A2-B433-0648F844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8780" y="5833852"/>
              <a:ext cx="830246" cy="802800"/>
            </a:xfrm>
            <a:prstGeom prst="rect">
              <a:avLst/>
            </a:prstGeom>
          </p:spPr>
        </p:pic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283AFFE5-E97C-4DD5-9FA4-81EF5EC10E7D}"/>
              </a:ext>
            </a:extLst>
          </p:cNvPr>
          <p:cNvGrpSpPr/>
          <p:nvPr/>
        </p:nvGrpSpPr>
        <p:grpSpPr>
          <a:xfrm>
            <a:off x="7318342" y="5452328"/>
            <a:ext cx="961754" cy="961754"/>
            <a:chOff x="8773278" y="4554495"/>
            <a:chExt cx="961754" cy="961754"/>
          </a:xfrm>
        </p:grpSpPr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F975EAB-6B9C-478B-93A0-1ADA20449FFA}"/>
                </a:ext>
              </a:extLst>
            </p:cNvPr>
            <p:cNvSpPr/>
            <p:nvPr/>
          </p:nvSpPr>
          <p:spPr>
            <a:xfrm>
              <a:off x="8773278" y="4554495"/>
              <a:ext cx="961754" cy="9617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4F527246-E035-49A3-870C-650A1F62C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24862">
              <a:off x="8817497" y="4568506"/>
              <a:ext cx="804947" cy="802800"/>
            </a:xfrm>
            <a:prstGeom prst="rect">
              <a:avLst/>
            </a:prstGeom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05691D27-DEF3-4184-8C54-45781034A2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r="14190"/>
          <a:stretch/>
        </p:blipFill>
        <p:spPr>
          <a:xfrm>
            <a:off x="4203206" y="343831"/>
            <a:ext cx="2934896" cy="23050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2128F8-C67B-44CC-AA92-983C30E8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548" y="121283"/>
            <a:ext cx="4501755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Fotografia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C63ABD5-BAF9-42B7-96DB-782DFAC1EE60}"/>
              </a:ext>
            </a:extLst>
          </p:cNvPr>
          <p:cNvSpPr/>
          <p:nvPr/>
        </p:nvSpPr>
        <p:spPr>
          <a:xfrm rot="20254746">
            <a:off x="2444213" y="2046223"/>
            <a:ext cx="2062697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ISO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3CAB2B9-8F06-4008-B4D9-6BB32BA357A7}"/>
              </a:ext>
            </a:extLst>
          </p:cNvPr>
          <p:cNvSpPr/>
          <p:nvPr/>
        </p:nvSpPr>
        <p:spPr>
          <a:xfrm>
            <a:off x="1026860" y="1304682"/>
            <a:ext cx="3041389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Analsi</a:t>
            </a:r>
            <a: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 Luce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7FF7B7-82CB-4AD9-9877-0BC3B89FB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8613" y1="34672" x2="49562" y2="15693"/>
                        <a14:foregroundMark x1="49562" y1="15693" x2="61168" y2="38978"/>
                        <a14:foregroundMark x1="61168" y1="38978" x2="46423" y2="61241"/>
                        <a14:foregroundMark x1="42555" y1="79124" x2="57080" y2="89781"/>
                        <a14:foregroundMark x1="51314" y1="69927" x2="71314" y2="21168"/>
                        <a14:foregroundMark x1="71314" y1="21168" x2="42555" y2="11971"/>
                        <a14:foregroundMark x1="31971" y1="26934" x2="63869" y2="17080"/>
                        <a14:foregroundMark x1="63869" y1="17080" x2="61533" y2="44964"/>
                        <a14:foregroundMark x1="61533" y1="44964" x2="48175" y2="70219"/>
                        <a14:foregroundMark x1="48175" y1="70219" x2="47445" y2="70438"/>
                        <a14:foregroundMark x1="72555" y1="30365" x2="74015" y2="35182"/>
                        <a14:foregroundMark x1="29051" y1="24526" x2="36788" y2="15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77" y="752330"/>
            <a:ext cx="1527704" cy="1527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5000"/>
              </a:prstClr>
            </a:outerShdw>
          </a:effectLst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4A5782F6-B10A-4C75-BF29-E2D9B74BFCD8}"/>
              </a:ext>
            </a:extLst>
          </p:cNvPr>
          <p:cNvSpPr/>
          <p:nvPr/>
        </p:nvSpPr>
        <p:spPr>
          <a:xfrm rot="19221660">
            <a:off x="2813947" y="2965336"/>
            <a:ext cx="2360712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Velocità</a:t>
            </a: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4049952-D237-403B-A0C8-A4A4D188B66F}"/>
              </a:ext>
            </a:extLst>
          </p:cNvPr>
          <p:cNvSpPr/>
          <p:nvPr/>
        </p:nvSpPr>
        <p:spPr>
          <a:xfrm rot="17783561">
            <a:off x="3546037" y="3439985"/>
            <a:ext cx="2387427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Apertura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E7EC4298-B97E-428F-8810-083B5E48C762}"/>
              </a:ext>
            </a:extLst>
          </p:cNvPr>
          <p:cNvSpPr/>
          <p:nvPr/>
        </p:nvSpPr>
        <p:spPr>
          <a:xfrm rot="2466402">
            <a:off x="7641034" y="3515767"/>
            <a:ext cx="1242859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zoom</a:t>
            </a:r>
            <a:endParaRPr lang="it-IT" sz="3000" b="1" dirty="0">
              <a:ln w="254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71F6023B-99A2-4776-9142-AC785D45818D}"/>
              </a:ext>
            </a:extLst>
          </p:cNvPr>
          <p:cNvSpPr/>
          <p:nvPr/>
        </p:nvSpPr>
        <p:spPr>
          <a:xfrm rot="16022273">
            <a:off x="4238245" y="3418717"/>
            <a:ext cx="3069698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Temperatura</a:t>
            </a:r>
            <a:endParaRPr lang="it-IT" sz="3000" b="1" dirty="0">
              <a:ln w="2540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1CFE7E41-9CC1-42E9-A62B-0A38989B3F5D}"/>
              </a:ext>
            </a:extLst>
          </p:cNvPr>
          <p:cNvSpPr/>
          <p:nvPr/>
        </p:nvSpPr>
        <p:spPr>
          <a:xfrm rot="14763421">
            <a:off x="5356305" y="3715954"/>
            <a:ext cx="3041389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Messa a Fuoco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42481190-F355-41D7-A919-FCFF63F37F9E}"/>
              </a:ext>
            </a:extLst>
          </p:cNvPr>
          <p:cNvSpPr/>
          <p:nvPr/>
        </p:nvSpPr>
        <p:spPr>
          <a:xfrm rot="1182495">
            <a:off x="7521587" y="2414729"/>
            <a:ext cx="2434701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2540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autoscatto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EF7A2C3-0A06-4EE4-A34C-DE177B463D1F}"/>
              </a:ext>
            </a:extLst>
          </p:cNvPr>
          <p:cNvSpPr/>
          <p:nvPr/>
        </p:nvSpPr>
        <p:spPr>
          <a:xfrm>
            <a:off x="8606377" y="1261726"/>
            <a:ext cx="2770968" cy="719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Scelta </a:t>
            </a:r>
            <a:b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</a:br>
            <a:r>
              <a:rPr lang="it-IT" sz="3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Effetto</a:t>
            </a:r>
          </a:p>
        </p:txBody>
      </p:sp>
      <p:pic>
        <p:nvPicPr>
          <p:cNvPr id="11" name="Immagine 10" descr="Immagine che contiene testo, monitor, elettronico, schermo&#10;&#10;Descrizione generata automaticamente">
            <a:extLst>
              <a:ext uri="{FF2B5EF4-FFF2-40B4-BE49-F238E27FC236}">
                <a16:creationId xmlns:a16="http://schemas.microsoft.com/office/drawing/2014/main" id="{1138E3BA-86D3-430D-AD50-44D9D14890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1" y="538223"/>
            <a:ext cx="277030" cy="69140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E61DFDE-1E69-44CB-93DE-2B11AEF534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31" y="640987"/>
            <a:ext cx="558475" cy="54733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F800D0A9-5536-417D-9202-E49B757EEB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27" y="3252207"/>
            <a:ext cx="692270" cy="616966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C7159BF-A4B2-4CCE-9C4E-E0F89508A3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72" y="6078981"/>
            <a:ext cx="2164419" cy="421229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CE0DE781-A217-462B-8562-1DB9B5D6AE1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5441" flipV="1">
            <a:off x="9440566" y="4891671"/>
            <a:ext cx="893714" cy="683728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80D32400-777A-4CBF-BA9C-6C1605ACDB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93" y="5538146"/>
            <a:ext cx="588578" cy="685502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8E1F6D46-F65B-4916-BD65-F4809F98D8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59" y="5881322"/>
            <a:ext cx="685446" cy="684652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615DED15-EB68-41E0-8264-E79D1E6A3A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4" y="4944701"/>
            <a:ext cx="906453" cy="677903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5687CD59-4E22-4E63-BE50-27EB12A874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4531" y="4631911"/>
            <a:ext cx="913102" cy="713763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C69DFA38-9005-4064-A10C-81EC8A83029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68" y="3404578"/>
            <a:ext cx="624811" cy="624811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9776F795-B373-4ACB-9DDA-3EE99691CEB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7" y="469329"/>
            <a:ext cx="862644" cy="8640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6BEE92-7913-4FBD-8078-D76199608F2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405" y="296697"/>
            <a:ext cx="2023712" cy="668133"/>
          </a:xfrm>
          <a:prstGeom prst="rect">
            <a:avLst/>
          </a:prstGeom>
          <a:effectLst>
            <a:glow rad="228600">
              <a:schemeClr val="bg1"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2388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2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1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1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9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51" grpId="0"/>
      <p:bldP spid="13" grpId="0"/>
      <p:bldP spid="52" grpId="0"/>
      <p:bldP spid="53" grpId="0"/>
      <p:bldP spid="56" grpId="0"/>
      <p:bldP spid="54" grpId="0"/>
      <p:bldP spid="55" grpId="0"/>
      <p:bldP spid="5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27">
            <a:extLst>
              <a:ext uri="{FF2B5EF4-FFF2-40B4-BE49-F238E27FC236}">
                <a16:creationId xmlns:a16="http://schemas.microsoft.com/office/drawing/2014/main" id="{9D7E1C9E-E874-4F7E-BFA6-04604CBDC69B}"/>
              </a:ext>
            </a:extLst>
          </p:cNvPr>
          <p:cNvSpPr/>
          <p:nvPr/>
        </p:nvSpPr>
        <p:spPr>
          <a:xfrm>
            <a:off x="269836" y="654855"/>
            <a:ext cx="11082690" cy="6005853"/>
          </a:xfrm>
          <a:custGeom>
            <a:avLst/>
            <a:gdLst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0 w 11082690"/>
              <a:gd name="connsiteY3" fmla="*/ 6005851 h 6005851"/>
              <a:gd name="connsiteX4" fmla="*/ 0 w 11082690"/>
              <a:gd name="connsiteY4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2051204 w 11082690"/>
              <a:gd name="connsiteY3" fmla="*/ 5995035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00544 w 11082690"/>
              <a:gd name="connsiteY3" fmla="*/ 545782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369508"/>
              <a:gd name="connsiteX1" fmla="*/ 11082690 w 11082690"/>
              <a:gd name="connsiteY1" fmla="*/ 0 h 6369508"/>
              <a:gd name="connsiteX2" fmla="*/ 11082690 w 11082690"/>
              <a:gd name="connsiteY2" fmla="*/ 6005851 h 6369508"/>
              <a:gd name="connsiteX3" fmla="*/ 2119784 w 11082690"/>
              <a:gd name="connsiteY3" fmla="*/ 5732145 h 6369508"/>
              <a:gd name="connsiteX4" fmla="*/ 0 w 11082690"/>
              <a:gd name="connsiteY4" fmla="*/ 6005851 h 6369508"/>
              <a:gd name="connsiteX5" fmla="*/ 0 w 11082690"/>
              <a:gd name="connsiteY5" fmla="*/ 0 h 6369508"/>
              <a:gd name="connsiteX0" fmla="*/ 0 w 11082690"/>
              <a:gd name="connsiteY0" fmla="*/ 0 h 6473222"/>
              <a:gd name="connsiteX1" fmla="*/ 11082690 w 11082690"/>
              <a:gd name="connsiteY1" fmla="*/ 0 h 6473222"/>
              <a:gd name="connsiteX2" fmla="*/ 11082690 w 11082690"/>
              <a:gd name="connsiteY2" fmla="*/ 6005851 h 6473222"/>
              <a:gd name="connsiteX3" fmla="*/ 5080154 w 11082690"/>
              <a:gd name="connsiteY3" fmla="*/ 6040754 h 6473222"/>
              <a:gd name="connsiteX4" fmla="*/ 2119784 w 11082690"/>
              <a:gd name="connsiteY4" fmla="*/ 5732145 h 6473222"/>
              <a:gd name="connsiteX5" fmla="*/ 0 w 11082690"/>
              <a:gd name="connsiteY5" fmla="*/ 6005851 h 6473222"/>
              <a:gd name="connsiteX6" fmla="*/ 0 w 11082690"/>
              <a:gd name="connsiteY6" fmla="*/ 0 h 6473222"/>
              <a:gd name="connsiteX0" fmla="*/ 0 w 11082690"/>
              <a:gd name="connsiteY0" fmla="*/ 0 h 6309223"/>
              <a:gd name="connsiteX1" fmla="*/ 11082690 w 11082690"/>
              <a:gd name="connsiteY1" fmla="*/ 0 h 6309223"/>
              <a:gd name="connsiteX2" fmla="*/ 11082690 w 11082690"/>
              <a:gd name="connsiteY2" fmla="*/ 6005851 h 6309223"/>
              <a:gd name="connsiteX3" fmla="*/ 5080154 w 11082690"/>
              <a:gd name="connsiteY3" fmla="*/ 5149214 h 6309223"/>
              <a:gd name="connsiteX4" fmla="*/ 2119784 w 11082690"/>
              <a:gd name="connsiteY4" fmla="*/ 5732145 h 6309223"/>
              <a:gd name="connsiteX5" fmla="*/ 0 w 11082690"/>
              <a:gd name="connsiteY5" fmla="*/ 6005851 h 6309223"/>
              <a:gd name="connsiteX6" fmla="*/ 0 w 11082690"/>
              <a:gd name="connsiteY6" fmla="*/ 0 h 6309223"/>
              <a:gd name="connsiteX0" fmla="*/ 0 w 11082690"/>
              <a:gd name="connsiteY0" fmla="*/ 0 h 6304278"/>
              <a:gd name="connsiteX1" fmla="*/ 11082690 w 11082690"/>
              <a:gd name="connsiteY1" fmla="*/ 0 h 6304278"/>
              <a:gd name="connsiteX2" fmla="*/ 11082690 w 11082690"/>
              <a:gd name="connsiteY2" fmla="*/ 6005851 h 6304278"/>
              <a:gd name="connsiteX3" fmla="*/ 5080154 w 11082690"/>
              <a:gd name="connsiteY3" fmla="*/ 5149214 h 6304278"/>
              <a:gd name="connsiteX4" fmla="*/ 0 w 11082690"/>
              <a:gd name="connsiteY4" fmla="*/ 6005851 h 6304278"/>
              <a:gd name="connsiteX5" fmla="*/ 0 w 11082690"/>
              <a:gd name="connsiteY5" fmla="*/ 0 h 6304278"/>
              <a:gd name="connsiteX0" fmla="*/ 0 w 11082690"/>
              <a:gd name="connsiteY0" fmla="*/ 0 h 6304278"/>
              <a:gd name="connsiteX1" fmla="*/ 11082690 w 11082690"/>
              <a:gd name="connsiteY1" fmla="*/ 0 h 6304278"/>
              <a:gd name="connsiteX2" fmla="*/ 11082690 w 11082690"/>
              <a:gd name="connsiteY2" fmla="*/ 6005851 h 6304278"/>
              <a:gd name="connsiteX3" fmla="*/ 5080154 w 11082690"/>
              <a:gd name="connsiteY3" fmla="*/ 5149214 h 6304278"/>
              <a:gd name="connsiteX4" fmla="*/ 0 w 11082690"/>
              <a:gd name="connsiteY4" fmla="*/ 6005851 h 6304278"/>
              <a:gd name="connsiteX5" fmla="*/ 0 w 11082690"/>
              <a:gd name="connsiteY5" fmla="*/ 0 h 6304278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080154 w 11082690"/>
              <a:gd name="connsiteY3" fmla="*/ 514921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87489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87489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97776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97776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17144 h 6022995"/>
              <a:gd name="connsiteX1" fmla="*/ 5537354 w 11082690"/>
              <a:gd name="connsiteY1" fmla="*/ 0 h 6022995"/>
              <a:gd name="connsiteX2" fmla="*/ 11082690 w 11082690"/>
              <a:gd name="connsiteY2" fmla="*/ 17144 h 6022995"/>
              <a:gd name="connsiteX3" fmla="*/ 11082690 w 11082690"/>
              <a:gd name="connsiteY3" fmla="*/ 6022995 h 6022995"/>
              <a:gd name="connsiteX4" fmla="*/ 5148734 w 11082690"/>
              <a:gd name="connsiteY4" fmla="*/ 4994908 h 6022995"/>
              <a:gd name="connsiteX5" fmla="*/ 0 w 11082690"/>
              <a:gd name="connsiteY5" fmla="*/ 6022995 h 6022995"/>
              <a:gd name="connsiteX6" fmla="*/ 0 w 11082690"/>
              <a:gd name="connsiteY6" fmla="*/ 17144 h 6022995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512145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512145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512145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512145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096482 w 11082690"/>
              <a:gd name="connsiteY4" fmla="*/ 5369649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096482 w 11082690"/>
              <a:gd name="connsiteY4" fmla="*/ 5369649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096482 w 11082690"/>
              <a:gd name="connsiteY4" fmla="*/ 5369649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096482 w 11082690"/>
              <a:gd name="connsiteY4" fmla="*/ 5369649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096482 w 11082690"/>
              <a:gd name="connsiteY4" fmla="*/ 5369649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74859 w 11082690"/>
              <a:gd name="connsiteY4" fmla="*/ 5722346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82690" h="6005851">
                <a:moveTo>
                  <a:pt x="0" y="0"/>
                </a:moveTo>
                <a:cubicBezTo>
                  <a:pt x="1220945" y="894533"/>
                  <a:pt x="3735959" y="645796"/>
                  <a:pt x="5583074" y="645796"/>
                </a:cubicBezTo>
                <a:cubicBezTo>
                  <a:pt x="7430189" y="645796"/>
                  <a:pt x="9249485" y="215265"/>
                  <a:pt x="11082690" y="0"/>
                </a:cubicBezTo>
                <a:lnTo>
                  <a:pt x="11082690" y="6005851"/>
                </a:lnTo>
                <a:cubicBezTo>
                  <a:pt x="7766876" y="4449058"/>
                  <a:pt x="9097334" y="5248818"/>
                  <a:pt x="5174859" y="5722346"/>
                </a:cubicBezTo>
                <a:cubicBezTo>
                  <a:pt x="2428040" y="5960743"/>
                  <a:pt x="1083456" y="4757668"/>
                  <a:pt x="0" y="6005851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6000">
                <a:schemeClr val="accent4">
                  <a:alpha val="98000"/>
                  <a:lumMod val="0"/>
                  <a:lumOff val="100000"/>
                </a:schemeClr>
              </a:gs>
              <a:gs pos="88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4A920EA-8D78-4D38-BEFF-C19BF42A4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2" r="67446"/>
          <a:stretch/>
        </p:blipFill>
        <p:spPr>
          <a:xfrm>
            <a:off x="5459125" y="589812"/>
            <a:ext cx="3114270" cy="5450659"/>
          </a:xfrm>
          <a:prstGeom prst="rect">
            <a:avLst/>
          </a:prstGeom>
        </p:spPr>
      </p:pic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55EE7BC1-4A22-4CF1-932C-E121F219DD87}"/>
              </a:ext>
            </a:extLst>
          </p:cNvPr>
          <p:cNvSpPr/>
          <p:nvPr/>
        </p:nvSpPr>
        <p:spPr>
          <a:xfrm>
            <a:off x="395897" y="5436357"/>
            <a:ext cx="1612900" cy="1388984"/>
          </a:xfrm>
          <a:custGeom>
            <a:avLst/>
            <a:gdLst>
              <a:gd name="connsiteX0" fmla="*/ 806450 w 1612900"/>
              <a:gd name="connsiteY0" fmla="*/ 0 h 1388984"/>
              <a:gd name="connsiteX1" fmla="*/ 1612900 w 1612900"/>
              <a:gd name="connsiteY1" fmla="*/ 806450 h 1388984"/>
              <a:gd name="connsiteX2" fmla="*/ 1030366 w 1612900"/>
              <a:gd name="connsiteY2" fmla="*/ 1388984 h 1388984"/>
              <a:gd name="connsiteX3" fmla="*/ 582534 w 1612900"/>
              <a:gd name="connsiteY3" fmla="*/ 1388984 h 1388984"/>
              <a:gd name="connsiteX4" fmla="*/ 0 w 1612900"/>
              <a:gd name="connsiteY4" fmla="*/ 806450 h 138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900" h="1388984">
                <a:moveTo>
                  <a:pt x="806450" y="0"/>
                </a:moveTo>
                <a:lnTo>
                  <a:pt x="1612900" y="806450"/>
                </a:lnTo>
                <a:lnTo>
                  <a:pt x="1030366" y="1388984"/>
                </a:lnTo>
                <a:lnTo>
                  <a:pt x="582534" y="1388984"/>
                </a:lnTo>
                <a:lnTo>
                  <a:pt x="0" y="806450"/>
                </a:lnTo>
                <a:close/>
              </a:path>
            </a:pathLst>
          </a:cu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>
                  <a:alpha val="80000"/>
                </a:srgbClr>
              </a:gs>
              <a:gs pos="61000">
                <a:srgbClr val="FFC000">
                  <a:alpha val="81000"/>
                </a:srgbClr>
              </a:gs>
              <a:gs pos="26000">
                <a:srgbClr val="FF0000"/>
              </a:gs>
              <a:gs pos="93000">
                <a:srgbClr val="00B0F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6BEE92-7913-4FBD-8078-D76199608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1" y="435546"/>
            <a:ext cx="2023712" cy="668133"/>
          </a:xfrm>
          <a:prstGeom prst="rect">
            <a:avLst/>
          </a:prstGeom>
        </p:spPr>
      </p:pic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485CF1D-22DE-4034-911D-3E3D4E9BBC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4" y="5524193"/>
            <a:ext cx="3407622" cy="10702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D1F05E-D69D-4D44-A8C3-4BAD8239F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5" y="5688771"/>
            <a:ext cx="871990" cy="9801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691D27-DEF3-4184-8C54-45781034A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2724" y="45732"/>
            <a:ext cx="3041389" cy="202110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2128F8-C67B-44CC-AA92-983C30E8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628" y="263531"/>
            <a:ext cx="4336687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Fotografia</a:t>
            </a: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9C63ABD5-BAF9-42B7-96DB-782DFAC1EE60}"/>
              </a:ext>
            </a:extLst>
          </p:cNvPr>
          <p:cNvSpPr/>
          <p:nvPr/>
        </p:nvSpPr>
        <p:spPr>
          <a:xfrm>
            <a:off x="4364759" y="2654740"/>
            <a:ext cx="944458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ISO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7FF7B7-82CB-4AD9-9877-0BC3B89FB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13" y1="34672" x2="49562" y2="15693"/>
                        <a14:foregroundMark x1="49562" y1="15693" x2="61168" y2="38978"/>
                        <a14:foregroundMark x1="61168" y1="38978" x2="46423" y2="61241"/>
                        <a14:foregroundMark x1="42555" y1="79124" x2="57080" y2="89781"/>
                        <a14:foregroundMark x1="51314" y1="69927" x2="71314" y2="21168"/>
                        <a14:foregroundMark x1="71314" y1="21168" x2="42555" y2="11971"/>
                        <a14:foregroundMark x1="31971" y1="26934" x2="63869" y2="17080"/>
                        <a14:foregroundMark x1="63869" y1="17080" x2="61533" y2="44964"/>
                        <a14:foregroundMark x1="61533" y1="44964" x2="48175" y2="70219"/>
                        <a14:foregroundMark x1="48175" y1="70219" x2="47445" y2="70438"/>
                        <a14:foregroundMark x1="72555" y1="30365" x2="74015" y2="35182"/>
                        <a14:foregroundMark x1="29051" y1="24526" x2="36788" y2="15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613" y="1137978"/>
            <a:ext cx="1527704" cy="1527704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4A5782F6-B10A-4C75-BF29-E2D9B74BFCD8}"/>
              </a:ext>
            </a:extLst>
          </p:cNvPr>
          <p:cNvSpPr/>
          <p:nvPr/>
        </p:nvSpPr>
        <p:spPr>
          <a:xfrm>
            <a:off x="3563345" y="3471725"/>
            <a:ext cx="3041389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Velocità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E7EC4298-B97E-428F-8810-083B5E48C762}"/>
              </a:ext>
            </a:extLst>
          </p:cNvPr>
          <p:cNvSpPr/>
          <p:nvPr/>
        </p:nvSpPr>
        <p:spPr>
          <a:xfrm>
            <a:off x="8578951" y="1814162"/>
            <a:ext cx="1539642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zoom</a:t>
            </a:r>
            <a:endParaRPr lang="it-IT" sz="30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1CFE7E41-9CC1-42E9-A62B-0A38989B3F5D}"/>
              </a:ext>
            </a:extLst>
          </p:cNvPr>
          <p:cNvSpPr/>
          <p:nvPr/>
        </p:nvSpPr>
        <p:spPr>
          <a:xfrm>
            <a:off x="8577376" y="2681511"/>
            <a:ext cx="3041389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Messa a Fuoco</a:t>
            </a:r>
          </a:p>
        </p:txBody>
      </p:sp>
      <p:pic>
        <p:nvPicPr>
          <p:cNvPr id="58" name="Immagine 57">
            <a:extLst>
              <a:ext uri="{FF2B5EF4-FFF2-40B4-BE49-F238E27FC236}">
                <a16:creationId xmlns:a16="http://schemas.microsoft.com/office/drawing/2014/main" id="{1F4E5A18-F499-41C2-948D-A06E6D647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16242" r="32139"/>
          <a:stretch/>
        </p:blipFill>
        <p:spPr>
          <a:xfrm>
            <a:off x="743217" y="1336210"/>
            <a:ext cx="2275315" cy="3745055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71C95031-12A9-455F-95D1-F6B8F46BB5C5}"/>
              </a:ext>
            </a:extLst>
          </p:cNvPr>
          <p:cNvSpPr/>
          <p:nvPr/>
        </p:nvSpPr>
        <p:spPr>
          <a:xfrm>
            <a:off x="483491" y="2764221"/>
            <a:ext cx="2627556" cy="2779404"/>
          </a:xfrm>
          <a:prstGeom prst="ellipse">
            <a:avLst/>
          </a:prstGeom>
          <a:noFill/>
          <a:ln w="76200">
            <a:solidFill>
              <a:srgbClr val="FF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3" name="Freccia angolare in su 62">
            <a:extLst>
              <a:ext uri="{FF2B5EF4-FFF2-40B4-BE49-F238E27FC236}">
                <a16:creationId xmlns:a16="http://schemas.microsoft.com/office/drawing/2014/main" id="{962CD0D8-DC58-4079-9E02-74F649D53822}"/>
              </a:ext>
            </a:extLst>
          </p:cNvPr>
          <p:cNvSpPr/>
          <p:nvPr/>
        </p:nvSpPr>
        <p:spPr>
          <a:xfrm flipV="1">
            <a:off x="5275699" y="2864781"/>
            <a:ext cx="1715919" cy="1499479"/>
          </a:xfrm>
          <a:prstGeom prst="bentUpArrow">
            <a:avLst>
              <a:gd name="adj1" fmla="val 11136"/>
              <a:gd name="adj2" fmla="val 14837"/>
              <a:gd name="adj3" fmla="val 23598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4" name="Freccia angolare in su 63">
            <a:extLst>
              <a:ext uri="{FF2B5EF4-FFF2-40B4-BE49-F238E27FC236}">
                <a16:creationId xmlns:a16="http://schemas.microsoft.com/office/drawing/2014/main" id="{6441272F-D1C7-43C5-9FC0-EA5BC69ECF06}"/>
              </a:ext>
            </a:extLst>
          </p:cNvPr>
          <p:cNvSpPr/>
          <p:nvPr/>
        </p:nvSpPr>
        <p:spPr>
          <a:xfrm flipV="1">
            <a:off x="5271719" y="3737607"/>
            <a:ext cx="1197142" cy="770209"/>
          </a:xfrm>
          <a:prstGeom prst="bentUpArrow">
            <a:avLst>
              <a:gd name="adj1" fmla="val 18542"/>
              <a:gd name="adj2" fmla="val 20978"/>
              <a:gd name="adj3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5" name="Freccia angolare in su 64">
            <a:extLst>
              <a:ext uri="{FF2B5EF4-FFF2-40B4-BE49-F238E27FC236}">
                <a16:creationId xmlns:a16="http://schemas.microsoft.com/office/drawing/2014/main" id="{0A93DBEF-98AB-4A37-BAA0-0C2166914C94}"/>
              </a:ext>
            </a:extLst>
          </p:cNvPr>
          <p:cNvSpPr/>
          <p:nvPr/>
        </p:nvSpPr>
        <p:spPr>
          <a:xfrm flipH="1" flipV="1">
            <a:off x="6991617" y="2888652"/>
            <a:ext cx="1581777" cy="1499479"/>
          </a:xfrm>
          <a:prstGeom prst="bentUpArrow">
            <a:avLst>
              <a:gd name="adj1" fmla="val 11136"/>
              <a:gd name="adj2" fmla="val 14837"/>
              <a:gd name="adj3" fmla="val 23598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66" name="Freccia angolare in su 65">
            <a:extLst>
              <a:ext uri="{FF2B5EF4-FFF2-40B4-BE49-F238E27FC236}">
                <a16:creationId xmlns:a16="http://schemas.microsoft.com/office/drawing/2014/main" id="{FC36B12D-EFC5-4498-AAE3-1793D9519FF4}"/>
              </a:ext>
            </a:extLst>
          </p:cNvPr>
          <p:cNvSpPr/>
          <p:nvPr/>
        </p:nvSpPr>
        <p:spPr>
          <a:xfrm>
            <a:off x="5570483" y="5567363"/>
            <a:ext cx="2249815" cy="618246"/>
          </a:xfrm>
          <a:prstGeom prst="bentUpArrow">
            <a:avLst>
              <a:gd name="adj1" fmla="val 23642"/>
              <a:gd name="adj2" fmla="val 28628"/>
              <a:gd name="adj3" fmla="val 3974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42481190-F355-41D7-A919-FCFF63F37F9E}"/>
              </a:ext>
            </a:extLst>
          </p:cNvPr>
          <p:cNvSpPr/>
          <p:nvPr/>
        </p:nvSpPr>
        <p:spPr>
          <a:xfrm>
            <a:off x="3461706" y="5806772"/>
            <a:ext cx="2610377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autoscatto</a:t>
            </a:r>
          </a:p>
        </p:txBody>
      </p:sp>
      <p:sp>
        <p:nvSpPr>
          <p:cNvPr id="68" name="Freccia angolare in su 67">
            <a:extLst>
              <a:ext uri="{FF2B5EF4-FFF2-40B4-BE49-F238E27FC236}">
                <a16:creationId xmlns:a16="http://schemas.microsoft.com/office/drawing/2014/main" id="{F6B8A26A-5E02-4F86-AC7D-5ADE8FD3504B}"/>
              </a:ext>
            </a:extLst>
          </p:cNvPr>
          <p:cNvSpPr/>
          <p:nvPr/>
        </p:nvSpPr>
        <p:spPr>
          <a:xfrm flipH="1" flipV="1">
            <a:off x="7461869" y="3718231"/>
            <a:ext cx="1197142" cy="770209"/>
          </a:xfrm>
          <a:prstGeom prst="bentUpArrow">
            <a:avLst>
              <a:gd name="adj1" fmla="val 18542"/>
              <a:gd name="adj2" fmla="val 20978"/>
              <a:gd name="adj3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71F6023B-99A2-4776-9142-AC785D45818D}"/>
              </a:ext>
            </a:extLst>
          </p:cNvPr>
          <p:cNvSpPr/>
          <p:nvPr/>
        </p:nvSpPr>
        <p:spPr>
          <a:xfrm>
            <a:off x="8564119" y="3495261"/>
            <a:ext cx="2540788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Temperatura</a:t>
            </a:r>
            <a:endParaRPr lang="it-IT" sz="3000" b="1" dirty="0">
              <a:ln w="19050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67" name="Freccia in su 66">
            <a:extLst>
              <a:ext uri="{FF2B5EF4-FFF2-40B4-BE49-F238E27FC236}">
                <a16:creationId xmlns:a16="http://schemas.microsoft.com/office/drawing/2014/main" id="{90D1D103-8FD4-4AB5-BF8F-E92603E2F2C1}"/>
              </a:ext>
            </a:extLst>
          </p:cNvPr>
          <p:cNvSpPr/>
          <p:nvPr/>
        </p:nvSpPr>
        <p:spPr>
          <a:xfrm rot="3640061">
            <a:off x="8993221" y="4153401"/>
            <a:ext cx="353895" cy="1665426"/>
          </a:xfrm>
          <a:prstGeom prst="upArrow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7499B760-FFF4-4463-B337-53EE4B78063A}"/>
              </a:ext>
            </a:extLst>
          </p:cNvPr>
          <p:cNvSpPr/>
          <p:nvPr/>
        </p:nvSpPr>
        <p:spPr>
          <a:xfrm>
            <a:off x="511896" y="2764792"/>
            <a:ext cx="2627556" cy="2779404"/>
          </a:xfrm>
          <a:custGeom>
            <a:avLst/>
            <a:gdLst>
              <a:gd name="connsiteX0" fmla="*/ 1274788 w 2627556"/>
              <a:gd name="connsiteY0" fmla="*/ 199696 h 2779404"/>
              <a:gd name="connsiteX1" fmla="*/ 149796 w 2627556"/>
              <a:gd name="connsiteY1" fmla="*/ 1389702 h 2779404"/>
              <a:gd name="connsiteX2" fmla="*/ 1274788 w 2627556"/>
              <a:gd name="connsiteY2" fmla="*/ 2579708 h 2779404"/>
              <a:gd name="connsiteX3" fmla="*/ 2399780 w 2627556"/>
              <a:gd name="connsiteY3" fmla="*/ 1389702 h 2779404"/>
              <a:gd name="connsiteX4" fmla="*/ 1274788 w 2627556"/>
              <a:gd name="connsiteY4" fmla="*/ 199696 h 2779404"/>
              <a:gd name="connsiteX5" fmla="*/ 1313778 w 2627556"/>
              <a:gd name="connsiteY5" fmla="*/ 0 h 2779404"/>
              <a:gd name="connsiteX6" fmla="*/ 2627556 w 2627556"/>
              <a:gd name="connsiteY6" fmla="*/ 1389702 h 2779404"/>
              <a:gd name="connsiteX7" fmla="*/ 1313778 w 2627556"/>
              <a:gd name="connsiteY7" fmla="*/ 2779404 h 2779404"/>
              <a:gd name="connsiteX8" fmla="*/ 0 w 2627556"/>
              <a:gd name="connsiteY8" fmla="*/ 1389702 h 2779404"/>
              <a:gd name="connsiteX9" fmla="*/ 1313778 w 2627556"/>
              <a:gd name="connsiteY9" fmla="*/ 0 h 2779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7556" h="2779404">
                <a:moveTo>
                  <a:pt x="1274788" y="199696"/>
                </a:moveTo>
                <a:cubicBezTo>
                  <a:pt x="653472" y="199696"/>
                  <a:pt x="149796" y="732480"/>
                  <a:pt x="149796" y="1389702"/>
                </a:cubicBezTo>
                <a:cubicBezTo>
                  <a:pt x="149796" y="2046924"/>
                  <a:pt x="653472" y="2579708"/>
                  <a:pt x="1274788" y="2579708"/>
                </a:cubicBezTo>
                <a:cubicBezTo>
                  <a:pt x="1896104" y="2579708"/>
                  <a:pt x="2399780" y="2046924"/>
                  <a:pt x="2399780" y="1389702"/>
                </a:cubicBezTo>
                <a:cubicBezTo>
                  <a:pt x="2399780" y="732480"/>
                  <a:pt x="1896104" y="199696"/>
                  <a:pt x="1274788" y="199696"/>
                </a:cubicBezTo>
                <a:close/>
                <a:moveTo>
                  <a:pt x="1313778" y="0"/>
                </a:moveTo>
                <a:cubicBezTo>
                  <a:pt x="2039358" y="0"/>
                  <a:pt x="2627556" y="622191"/>
                  <a:pt x="2627556" y="1389702"/>
                </a:cubicBezTo>
                <a:cubicBezTo>
                  <a:pt x="2627556" y="2157213"/>
                  <a:pt x="2039358" y="2779404"/>
                  <a:pt x="1313778" y="2779404"/>
                </a:cubicBezTo>
                <a:cubicBezTo>
                  <a:pt x="588198" y="2779404"/>
                  <a:pt x="0" y="2157213"/>
                  <a:pt x="0" y="1389702"/>
                </a:cubicBezTo>
                <a:cubicBezTo>
                  <a:pt x="0" y="622191"/>
                  <a:pt x="588198" y="0"/>
                  <a:pt x="1313778" y="0"/>
                </a:cubicBezTo>
                <a:close/>
              </a:path>
            </a:pathLst>
          </a:custGeom>
          <a:solidFill>
            <a:schemeClr val="bg1">
              <a:alpha val="71000"/>
            </a:schemeClr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74" name="Freccia in su 73">
            <a:extLst>
              <a:ext uri="{FF2B5EF4-FFF2-40B4-BE49-F238E27FC236}">
                <a16:creationId xmlns:a16="http://schemas.microsoft.com/office/drawing/2014/main" id="{C24C5283-085C-4D93-B72C-3673A6451D2D}"/>
              </a:ext>
            </a:extLst>
          </p:cNvPr>
          <p:cNvSpPr/>
          <p:nvPr/>
        </p:nvSpPr>
        <p:spPr>
          <a:xfrm rot="5400000" flipH="1">
            <a:off x="5145550" y="4266208"/>
            <a:ext cx="353895" cy="765272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40DEDE2D-C91A-4EC6-9459-C264DE0374C9}"/>
              </a:ext>
            </a:extLst>
          </p:cNvPr>
          <p:cNvSpPr/>
          <p:nvPr/>
        </p:nvSpPr>
        <p:spPr>
          <a:xfrm>
            <a:off x="2731062" y="4348245"/>
            <a:ext cx="2802795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*/- luminosità</a:t>
            </a:r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44049952-D237-403B-A0C8-A4A4D188B66F}"/>
              </a:ext>
            </a:extLst>
          </p:cNvPr>
          <p:cNvSpPr/>
          <p:nvPr/>
        </p:nvSpPr>
        <p:spPr>
          <a:xfrm>
            <a:off x="10407226" y="5631611"/>
            <a:ext cx="815797" cy="55399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Franklin Gothic Heavy" panose="020B0903020102020204" pitchFamily="34" charset="0"/>
              </a:rPr>
              <a:t>set</a:t>
            </a:r>
          </a:p>
        </p:txBody>
      </p:sp>
      <p:sp>
        <p:nvSpPr>
          <p:cNvPr id="75" name="Freccia in su 74">
            <a:extLst>
              <a:ext uri="{FF2B5EF4-FFF2-40B4-BE49-F238E27FC236}">
                <a16:creationId xmlns:a16="http://schemas.microsoft.com/office/drawing/2014/main" id="{9CD2B638-E711-4A5F-929F-50FC6023EA4E}"/>
              </a:ext>
            </a:extLst>
          </p:cNvPr>
          <p:cNvSpPr/>
          <p:nvPr/>
        </p:nvSpPr>
        <p:spPr>
          <a:xfrm rot="5781521" flipH="1" flipV="1">
            <a:off x="4016462" y="3224693"/>
            <a:ext cx="353895" cy="3940938"/>
          </a:xfrm>
          <a:prstGeom prst="upArrow">
            <a:avLst/>
          </a:prstGeom>
          <a:solidFill>
            <a:srgbClr val="FF00FF"/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8BA97D-A4CB-4C24-B440-85900EDD34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11" y="4347566"/>
            <a:ext cx="1366195" cy="136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1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9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1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1" grpId="0"/>
      <p:bldP spid="52" grpId="0"/>
      <p:bldP spid="56" grpId="0"/>
      <p:bldP spid="55" grpId="0"/>
      <p:bldP spid="12" grpId="0" animBg="1"/>
      <p:bldP spid="63" grpId="0" animBg="1"/>
      <p:bldP spid="64" grpId="0" animBg="1"/>
      <p:bldP spid="65" grpId="0" animBg="1"/>
      <p:bldP spid="66" grpId="0" animBg="1"/>
      <p:bldP spid="57" grpId="0"/>
      <p:bldP spid="68" grpId="0" animBg="1"/>
      <p:bldP spid="54" grpId="0"/>
      <p:bldP spid="67" grpId="0" animBg="1"/>
      <p:bldP spid="72" grpId="0" animBg="1"/>
      <p:bldP spid="74" grpId="0" animBg="1"/>
      <p:bldP spid="73" grpId="0"/>
      <p:bldP spid="53" grpId="0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4">
            <a:extLst>
              <a:ext uri="{FF2B5EF4-FFF2-40B4-BE49-F238E27FC236}">
                <a16:creationId xmlns:a16="http://schemas.microsoft.com/office/drawing/2014/main" id="{2BAB8C41-EFEA-474E-9253-23B92EC3C24B}"/>
              </a:ext>
            </a:extLst>
          </p:cNvPr>
          <p:cNvSpPr/>
          <p:nvPr/>
        </p:nvSpPr>
        <p:spPr>
          <a:xfrm>
            <a:off x="152281" y="445067"/>
            <a:ext cx="11247472" cy="6295959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295959">
                <a:moveTo>
                  <a:pt x="71120" y="0"/>
                </a:moveTo>
                <a:cubicBezTo>
                  <a:pt x="5002407" y="1984642"/>
                  <a:pt x="8156839" y="518217"/>
                  <a:pt x="11247472" y="0"/>
                </a:cubicBezTo>
                <a:lnTo>
                  <a:pt x="11247472" y="6295959"/>
                </a:lnTo>
                <a:cubicBezTo>
                  <a:pt x="8040181" y="5198679"/>
                  <a:pt x="4741451" y="4731319"/>
                  <a:pt x="0" y="6275639"/>
                </a:cubicBezTo>
                <a:lnTo>
                  <a:pt x="7112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3F48CC23-E993-4C7E-86EF-CBFD3FBBAF4F}"/>
              </a:ext>
            </a:extLst>
          </p:cNvPr>
          <p:cNvSpPr/>
          <p:nvPr/>
        </p:nvSpPr>
        <p:spPr>
          <a:xfrm>
            <a:off x="136508" y="477149"/>
            <a:ext cx="11247472" cy="6295959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295959">
                <a:moveTo>
                  <a:pt x="71120" y="0"/>
                </a:moveTo>
                <a:cubicBezTo>
                  <a:pt x="5002407" y="1984642"/>
                  <a:pt x="8156839" y="518217"/>
                  <a:pt x="11247472" y="0"/>
                </a:cubicBezTo>
                <a:lnTo>
                  <a:pt x="11247472" y="6295959"/>
                </a:lnTo>
                <a:cubicBezTo>
                  <a:pt x="8040181" y="5198679"/>
                  <a:pt x="4741451" y="4731319"/>
                  <a:pt x="0" y="6275639"/>
                </a:cubicBezTo>
                <a:lnTo>
                  <a:pt x="71120" y="0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4">
            <a:extLst>
              <a:ext uri="{FF2B5EF4-FFF2-40B4-BE49-F238E27FC236}">
                <a16:creationId xmlns:a16="http://schemas.microsoft.com/office/drawing/2014/main" id="{767E2A6B-FDA2-483D-BA0F-1426785BC9DC}"/>
              </a:ext>
            </a:extLst>
          </p:cNvPr>
          <p:cNvSpPr/>
          <p:nvPr/>
        </p:nvSpPr>
        <p:spPr>
          <a:xfrm>
            <a:off x="-121920" y="-553116"/>
            <a:ext cx="11642408" cy="7686136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438705 h 6734664"/>
              <a:gd name="connsiteX1" fmla="*/ 11247472 w 11247472"/>
              <a:gd name="connsiteY1" fmla="*/ 438705 h 6734664"/>
              <a:gd name="connsiteX2" fmla="*/ 11247472 w 11247472"/>
              <a:gd name="connsiteY2" fmla="*/ 6734664 h 6734664"/>
              <a:gd name="connsiteX3" fmla="*/ 0 w 11247472"/>
              <a:gd name="connsiteY3" fmla="*/ 6714344 h 6734664"/>
              <a:gd name="connsiteX4" fmla="*/ 71120 w 11247472"/>
              <a:gd name="connsiteY4" fmla="*/ 438705 h 67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734664">
                <a:moveTo>
                  <a:pt x="71120" y="438705"/>
                </a:moveTo>
                <a:cubicBezTo>
                  <a:pt x="2649251" y="-769310"/>
                  <a:pt x="8156839" y="956922"/>
                  <a:pt x="11247472" y="438705"/>
                </a:cubicBezTo>
                <a:lnTo>
                  <a:pt x="11247472" y="6734664"/>
                </a:lnTo>
                <a:cubicBezTo>
                  <a:pt x="8040181" y="5637384"/>
                  <a:pt x="4741451" y="5170024"/>
                  <a:pt x="0" y="6714344"/>
                </a:cubicBezTo>
                <a:lnTo>
                  <a:pt x="71120" y="438705"/>
                </a:lnTo>
                <a:close/>
              </a:path>
            </a:pathLst>
          </a:custGeom>
          <a:blipFill dpi="0"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52" r="-155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5CC9035E-A98B-4586-8A79-625227E01BCC}"/>
              </a:ext>
            </a:extLst>
          </p:cNvPr>
          <p:cNvGrpSpPr/>
          <p:nvPr/>
        </p:nvGrpSpPr>
        <p:grpSpPr>
          <a:xfrm>
            <a:off x="8878163" y="794195"/>
            <a:ext cx="884677" cy="2409845"/>
            <a:chOff x="8878163" y="794195"/>
            <a:chExt cx="884677" cy="2409845"/>
          </a:xfrm>
        </p:grpSpPr>
        <p:sp>
          <p:nvSpPr>
            <p:cNvPr id="26" name="Freccia in giù 25">
              <a:extLst>
                <a:ext uri="{FF2B5EF4-FFF2-40B4-BE49-F238E27FC236}">
                  <a16:creationId xmlns:a16="http://schemas.microsoft.com/office/drawing/2014/main" id="{D690612A-295D-4A9E-9F46-0D63F0DDCF33}"/>
                </a:ext>
              </a:extLst>
            </p:cNvPr>
            <p:cNvSpPr/>
            <p:nvPr/>
          </p:nvSpPr>
          <p:spPr>
            <a:xfrm rot="19036492">
              <a:off x="8878163" y="794195"/>
              <a:ext cx="767255" cy="2409845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DFFE91C1-7272-4C7D-ABFE-ABCD9F2E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14" y="1978991"/>
              <a:ext cx="537326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269EAB2-AE1F-4D5E-A4D0-FA7F510B4847}"/>
              </a:ext>
            </a:extLst>
          </p:cNvPr>
          <p:cNvGrpSpPr/>
          <p:nvPr/>
        </p:nvGrpSpPr>
        <p:grpSpPr>
          <a:xfrm>
            <a:off x="8433033" y="914308"/>
            <a:ext cx="767255" cy="3900772"/>
            <a:chOff x="8433033" y="914308"/>
            <a:chExt cx="767255" cy="3900772"/>
          </a:xfrm>
        </p:grpSpPr>
        <p:sp>
          <p:nvSpPr>
            <p:cNvPr id="25" name="Freccia in giù 24">
              <a:extLst>
                <a:ext uri="{FF2B5EF4-FFF2-40B4-BE49-F238E27FC236}">
                  <a16:creationId xmlns:a16="http://schemas.microsoft.com/office/drawing/2014/main" id="{6753187F-FE84-4180-9CF7-D6A16D79E44B}"/>
                </a:ext>
              </a:extLst>
            </p:cNvPr>
            <p:cNvSpPr/>
            <p:nvPr/>
          </p:nvSpPr>
          <p:spPr>
            <a:xfrm rot="20868849">
              <a:off x="8433033" y="914308"/>
              <a:ext cx="767255" cy="3900772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28F063C-4B1C-47D6-AEF8-93E772A3B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596" y="3104825"/>
              <a:ext cx="540000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3CA20D6-3031-48E1-8645-390202F8710D}"/>
              </a:ext>
            </a:extLst>
          </p:cNvPr>
          <p:cNvGrpSpPr/>
          <p:nvPr/>
        </p:nvGrpSpPr>
        <p:grpSpPr>
          <a:xfrm>
            <a:off x="7427302" y="1034669"/>
            <a:ext cx="767255" cy="5107296"/>
            <a:chOff x="7427302" y="1034669"/>
            <a:chExt cx="767255" cy="5107296"/>
          </a:xfrm>
        </p:grpSpPr>
        <p:sp>
          <p:nvSpPr>
            <p:cNvPr id="21" name="Freccia in giù 20">
              <a:extLst>
                <a:ext uri="{FF2B5EF4-FFF2-40B4-BE49-F238E27FC236}">
                  <a16:creationId xmlns:a16="http://schemas.microsoft.com/office/drawing/2014/main" id="{C94198CF-21D3-4F71-9718-863A319336AD}"/>
                </a:ext>
              </a:extLst>
            </p:cNvPr>
            <p:cNvSpPr/>
            <p:nvPr/>
          </p:nvSpPr>
          <p:spPr>
            <a:xfrm rot="832891">
              <a:off x="7427302" y="1034669"/>
              <a:ext cx="767255" cy="5107296"/>
            </a:xfrm>
            <a:prstGeom prst="downArrow">
              <a:avLst/>
            </a:prstGeom>
            <a:solidFill>
              <a:srgbClr val="009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B414FDE0-BCAC-4387-B251-8B4E2FE4C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388" y="3503987"/>
              <a:ext cx="53859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BF98D73-75FC-465D-9FF4-D6377A2FC874}"/>
              </a:ext>
            </a:extLst>
          </p:cNvPr>
          <p:cNvGrpSpPr/>
          <p:nvPr/>
        </p:nvGrpSpPr>
        <p:grpSpPr>
          <a:xfrm>
            <a:off x="3227173" y="2710109"/>
            <a:ext cx="6013443" cy="767255"/>
            <a:chOff x="3227173" y="2710109"/>
            <a:chExt cx="6013443" cy="767255"/>
          </a:xfrm>
        </p:grpSpPr>
        <p:sp>
          <p:nvSpPr>
            <p:cNvPr id="20" name="Freccia in giù 19">
              <a:extLst>
                <a:ext uri="{FF2B5EF4-FFF2-40B4-BE49-F238E27FC236}">
                  <a16:creationId xmlns:a16="http://schemas.microsoft.com/office/drawing/2014/main" id="{A01668F8-C5B0-47F4-8C40-E7B5A9F49D7B}"/>
                </a:ext>
              </a:extLst>
            </p:cNvPr>
            <p:cNvSpPr/>
            <p:nvPr/>
          </p:nvSpPr>
          <p:spPr>
            <a:xfrm rot="2941554">
              <a:off x="5850267" y="87015"/>
              <a:ext cx="767255" cy="6013443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9D99D838-7C64-4F44-B641-F2A5CA39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001" y="2751238"/>
              <a:ext cx="538579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79AC056-82E4-49E3-9D57-95F0A8797AD1}"/>
              </a:ext>
            </a:extLst>
          </p:cNvPr>
          <p:cNvGrpSpPr/>
          <p:nvPr/>
        </p:nvGrpSpPr>
        <p:grpSpPr>
          <a:xfrm>
            <a:off x="2816736" y="1890883"/>
            <a:ext cx="6013443" cy="824786"/>
            <a:chOff x="2816736" y="1890883"/>
            <a:chExt cx="6013443" cy="824786"/>
          </a:xfrm>
        </p:grpSpPr>
        <p:sp>
          <p:nvSpPr>
            <p:cNvPr id="22" name="Freccia in giù 21">
              <a:extLst>
                <a:ext uri="{FF2B5EF4-FFF2-40B4-BE49-F238E27FC236}">
                  <a16:creationId xmlns:a16="http://schemas.microsoft.com/office/drawing/2014/main" id="{2F344251-F860-472D-8DB6-9B31DDEF9BE1}"/>
                </a:ext>
              </a:extLst>
            </p:cNvPr>
            <p:cNvSpPr/>
            <p:nvPr/>
          </p:nvSpPr>
          <p:spPr>
            <a:xfrm rot="4082003">
              <a:off x="5439830" y="-732211"/>
              <a:ext cx="767255" cy="601344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BAC173FC-59D6-42A5-B272-733268B2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477" y="2175669"/>
              <a:ext cx="54144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ACE8F4ED-F4B1-433A-8D54-172B393F2A5A}"/>
              </a:ext>
            </a:extLst>
          </p:cNvPr>
          <p:cNvGrpSpPr/>
          <p:nvPr/>
        </p:nvGrpSpPr>
        <p:grpSpPr>
          <a:xfrm>
            <a:off x="3682068" y="962479"/>
            <a:ext cx="4880998" cy="767255"/>
            <a:chOff x="3682068" y="962479"/>
            <a:chExt cx="4880998" cy="767255"/>
          </a:xfrm>
        </p:grpSpPr>
        <p:sp>
          <p:nvSpPr>
            <p:cNvPr id="23" name="Freccia in giù 22">
              <a:extLst>
                <a:ext uri="{FF2B5EF4-FFF2-40B4-BE49-F238E27FC236}">
                  <a16:creationId xmlns:a16="http://schemas.microsoft.com/office/drawing/2014/main" id="{95FF887E-C976-4DF0-B195-4D1B5E8CE0F8}"/>
                </a:ext>
              </a:extLst>
            </p:cNvPr>
            <p:cNvSpPr/>
            <p:nvPr/>
          </p:nvSpPr>
          <p:spPr>
            <a:xfrm rot="5076007">
              <a:off x="5738939" y="-1094392"/>
              <a:ext cx="767255" cy="488099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" name="Immagine 39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62B45D2D-12C0-4BC0-990B-AC368249A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431" y="1136337"/>
              <a:ext cx="55785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9E12DEDA-7FE1-4C0F-B651-7E547CD7A23F}"/>
              </a:ext>
            </a:extLst>
          </p:cNvPr>
          <p:cNvGrpSpPr/>
          <p:nvPr/>
        </p:nvGrpSpPr>
        <p:grpSpPr>
          <a:xfrm>
            <a:off x="6350195" y="429135"/>
            <a:ext cx="2358253" cy="827163"/>
            <a:chOff x="6350195" y="429135"/>
            <a:chExt cx="2358253" cy="827163"/>
          </a:xfrm>
        </p:grpSpPr>
        <p:sp>
          <p:nvSpPr>
            <p:cNvPr id="24" name="Freccia in giù 23">
              <a:extLst>
                <a:ext uri="{FF2B5EF4-FFF2-40B4-BE49-F238E27FC236}">
                  <a16:creationId xmlns:a16="http://schemas.microsoft.com/office/drawing/2014/main" id="{69A27E3B-E2E8-42BE-B0D4-74537C12DEF5}"/>
                </a:ext>
              </a:extLst>
            </p:cNvPr>
            <p:cNvSpPr/>
            <p:nvPr/>
          </p:nvSpPr>
          <p:spPr>
            <a:xfrm rot="6584017">
              <a:off x="7145694" y="-306456"/>
              <a:ext cx="767255" cy="23582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71BA4FD4-FB26-4E1B-9DC1-16A76CFB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635" y="429135"/>
              <a:ext cx="55846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8" name="Titolo 1">
            <a:extLst>
              <a:ext uri="{FF2B5EF4-FFF2-40B4-BE49-F238E27FC236}">
                <a16:creationId xmlns:a16="http://schemas.microsoft.com/office/drawing/2014/main" id="{15111C41-DB94-4B91-89C8-37747999B17A}"/>
              </a:ext>
            </a:extLst>
          </p:cNvPr>
          <p:cNvSpPr txBox="1">
            <a:spLocks/>
          </p:cNvSpPr>
          <p:nvPr/>
        </p:nvSpPr>
        <p:spPr>
          <a:xfrm>
            <a:off x="7378837" y="563386"/>
            <a:ext cx="3845448" cy="1216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vert="horz" lIns="91440" tIns="45720" rIns="90000" bIns="45720" rtlCol="0" anchor="ctr">
            <a:normAutofit fontScale="97500"/>
          </a:bodyPr>
          <a:lstStyle>
            <a:lvl1pPr algn="ctr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ln w="28575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E2B25B-987B-4BBE-B0EF-C7D2E196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837" y="558528"/>
            <a:ext cx="3860663" cy="1251944"/>
          </a:xfrm>
          <a:gradFill flip="none" rotWithShape="1">
            <a:gsLst>
              <a:gs pos="84000">
                <a:srgbClr val="0070C0">
                  <a:alpha val="51000"/>
                </a:srgbClr>
              </a:gs>
              <a:gs pos="2000">
                <a:srgbClr val="002060">
                  <a:alpha val="90000"/>
                </a:srgbClr>
              </a:gs>
              <a:gs pos="28000">
                <a:srgbClr val="0070C0">
                  <a:alpha val="65000"/>
                </a:srgbClr>
              </a:gs>
              <a:gs pos="59000">
                <a:srgbClr val="00B0F0">
                  <a:alpha val="43000"/>
                </a:srgbClr>
              </a:gs>
              <a:gs pos="99000">
                <a:srgbClr val="002060">
                  <a:alpha val="7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/>
              <a:t>Aspetti </a:t>
            </a:r>
            <a:br>
              <a:rPr lang="it-IT" dirty="0"/>
            </a:br>
            <a:r>
              <a:rPr lang="it-IT" dirty="0"/>
              <a:t>del Carattere 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D2B5315E-1E62-4DE9-AE75-B0C0537E8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89" y="115781"/>
            <a:ext cx="860855" cy="121667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8602AE4-3542-4F5D-ACDE-4B1D31A6DE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4" y="5995243"/>
            <a:ext cx="2023712" cy="668133"/>
          </a:xfrm>
          <a:prstGeom prst="rect">
            <a:avLst/>
          </a:prstGeom>
        </p:spPr>
      </p:pic>
      <p:pic>
        <p:nvPicPr>
          <p:cNvPr id="45" name="Immagine 44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43918592-F854-4EED-A138-92249D560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4" y="5610458"/>
            <a:ext cx="3407622" cy="107027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Anteprima della diapositiva 3">
                <a:extLst>
                  <a:ext uri="{FF2B5EF4-FFF2-40B4-BE49-F238E27FC236}">
                    <a16:creationId xmlns:a16="http://schemas.microsoft.com/office/drawing/2014/main" id="{CF0F4631-7822-DE19-30E6-A509D8E04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8581562"/>
                  </p:ext>
                </p:extLst>
              </p:nvPr>
            </p:nvGraphicFramePr>
            <p:xfrm>
              <a:off x="9576400" y="3063599"/>
              <a:ext cx="1641057" cy="452706"/>
            </p:xfrm>
            <a:graphic>
              <a:graphicData uri="http://schemas.microsoft.com/office/powerpoint/2016/slidezoom">
                <pslz:sldZm>
                  <pslz:sldZmObj sldId="305" cId="907644126">
                    <pslz:zmPr id="{14BA1CE5-B631-4941-A500-C73BB4538A1F}" returnToParent="0" imageType="cover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1057" cy="4527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Anteprima della diapositiva 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F0F4631-7822-DE19-30E6-A509D8E04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6400" y="3063599"/>
                <a:ext cx="1641057" cy="4527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Anteprima della diapositiva 16">
                <a:extLst>
                  <a:ext uri="{FF2B5EF4-FFF2-40B4-BE49-F238E27FC236}">
                    <a16:creationId xmlns:a16="http://schemas.microsoft.com/office/drawing/2014/main" id="{D575C078-9B2B-E93F-7EFC-96181C464F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8571171"/>
                  </p:ext>
                </p:extLst>
              </p:nvPr>
            </p:nvGraphicFramePr>
            <p:xfrm>
              <a:off x="8380680" y="4936768"/>
              <a:ext cx="1873367" cy="453600"/>
            </p:xfrm>
            <a:graphic>
              <a:graphicData uri="http://schemas.microsoft.com/office/powerpoint/2016/slidezoom">
                <pslz:sldZm>
                  <pslz:sldZmObj sldId="307" cId="3027866611">
                    <pslz:zmPr id="{82E31A50-D592-4787-8439-215B495376CF}" returnToParent="0" imageType="cover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73367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Anteprima della diapositiva 1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575C078-9B2B-E93F-7EFC-96181C464F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0680" y="4936768"/>
                <a:ext cx="1873367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Anteprima della diapositiva 38">
                <a:extLst>
                  <a:ext uri="{FF2B5EF4-FFF2-40B4-BE49-F238E27FC236}">
                    <a16:creationId xmlns:a16="http://schemas.microsoft.com/office/drawing/2014/main" id="{43433F0C-8CA9-77CE-533C-B1BE144105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7339557"/>
                  </p:ext>
                </p:extLst>
              </p:nvPr>
            </p:nvGraphicFramePr>
            <p:xfrm>
              <a:off x="4292401" y="6089079"/>
              <a:ext cx="3188807" cy="453600"/>
            </p:xfrm>
            <a:graphic>
              <a:graphicData uri="http://schemas.microsoft.com/office/powerpoint/2016/slidezoom">
                <pslz:sldZm>
                  <pslz:sldZmObj sldId="308" cId="2835121566">
                    <pslz:zmPr id="{98CE9B60-5EEA-4F0C-AF22-4850B0533DBC}" returnToParent="0" imageType="cover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88807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Anteprima della diapositiva 3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3433F0C-8CA9-77CE-533C-B1BE144105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2401" y="6089079"/>
                <a:ext cx="3188807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Anteprima della diapositiva 45">
                <a:extLst>
                  <a:ext uri="{FF2B5EF4-FFF2-40B4-BE49-F238E27FC236}">
                    <a16:creationId xmlns:a16="http://schemas.microsoft.com/office/drawing/2014/main" id="{346A9C4D-1AD4-6B6C-5FB1-A07392F95D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503093"/>
                  </p:ext>
                </p:extLst>
              </p:nvPr>
            </p:nvGraphicFramePr>
            <p:xfrm>
              <a:off x="1906651" y="5345926"/>
              <a:ext cx="1825738" cy="453600"/>
            </p:xfrm>
            <a:graphic>
              <a:graphicData uri="http://schemas.microsoft.com/office/powerpoint/2016/slidezoom">
                <pslz:sldZm>
                  <pslz:sldZmObj sldId="309" cId="3040739458">
                    <pslz:zmPr id="{257CFEAE-8B80-4F65-B86E-E5A5DD170C47}" returnToParent="0" imageType="cover">
                      <p166:blipFill xmlns:p166="http://schemas.microsoft.com/office/powerpoint/2016/6/main"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5738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Anteprima della diapositiva 45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46A9C4D-1AD4-6B6C-5FB1-A07392F95D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6651" y="5345926"/>
                <a:ext cx="1825738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8" name="Anteprima della diapositiva 47">
                <a:extLst>
                  <a:ext uri="{FF2B5EF4-FFF2-40B4-BE49-F238E27FC236}">
                    <a16:creationId xmlns:a16="http://schemas.microsoft.com/office/drawing/2014/main" id="{FAF4E28A-A7A9-EFD6-4228-93B7E9DBE0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7515617"/>
                  </p:ext>
                </p:extLst>
              </p:nvPr>
            </p:nvGraphicFramePr>
            <p:xfrm>
              <a:off x="540306" y="3364637"/>
              <a:ext cx="2274835" cy="453600"/>
            </p:xfrm>
            <a:graphic>
              <a:graphicData uri="http://schemas.microsoft.com/office/powerpoint/2016/slidezoom">
                <pslz:sldZm>
                  <pslz:sldZmObj sldId="310" cId="3061911699">
                    <pslz:zmPr id="{2E303ACF-15E2-4CD9-B4EE-E7CA1CA19702}" returnToParent="0" imageType="cover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4835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8" name="Anteprima della diapositiva 47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FAF4E28A-A7A9-EFD6-4228-93B7E9DBE0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306" y="3364637"/>
                <a:ext cx="2274835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Anteprima della diapositiva 49">
                <a:extLst>
                  <a:ext uri="{FF2B5EF4-FFF2-40B4-BE49-F238E27FC236}">
                    <a16:creationId xmlns:a16="http://schemas.microsoft.com/office/drawing/2014/main" id="{F9143C96-D3FE-C34E-5456-283D0B1CE2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6718379"/>
                  </p:ext>
                </p:extLst>
              </p:nvPr>
            </p:nvGraphicFramePr>
            <p:xfrm>
              <a:off x="960494" y="1346107"/>
              <a:ext cx="2263462" cy="453600"/>
            </p:xfrm>
            <a:graphic>
              <a:graphicData uri="http://schemas.microsoft.com/office/powerpoint/2016/slidezoom">
                <pslz:sldZm>
                  <pslz:sldZmObj sldId="311" cId="4189659293">
                    <pslz:zmPr id="{E711A083-C157-478A-BC38-EDDC5B3C2FDB}" returnToParent="0" imageType="cover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63462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Anteprima della diapositiva 49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F9143C96-D3FE-C34E-5456-283D0B1CE2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494" y="1346107"/>
                <a:ext cx="2263462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1F3695A7-A292-9C8E-D6FB-714A39B42028}"/>
              </a:ext>
            </a:extLst>
          </p:cNvPr>
          <p:cNvSpPr/>
          <p:nvPr/>
        </p:nvSpPr>
        <p:spPr>
          <a:xfrm>
            <a:off x="120735" y="113442"/>
            <a:ext cx="11350800" cy="6627583"/>
          </a:xfrm>
          <a:prstGeom prst="roundRect">
            <a:avLst>
              <a:gd name="adj" fmla="val 2715"/>
            </a:avLst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2" name="Anteprima della diapositiva 51">
                <a:extLst>
                  <a:ext uri="{FF2B5EF4-FFF2-40B4-BE49-F238E27FC236}">
                    <a16:creationId xmlns:a16="http://schemas.microsoft.com/office/drawing/2014/main" id="{CC08DDB0-1299-7EB7-B374-712B1034B9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7163436"/>
                  </p:ext>
                </p:extLst>
              </p:nvPr>
            </p:nvGraphicFramePr>
            <p:xfrm>
              <a:off x="3833988" y="40871"/>
              <a:ext cx="2546966" cy="453600"/>
            </p:xfrm>
            <a:graphic>
              <a:graphicData uri="http://schemas.microsoft.com/office/powerpoint/2016/slidezoom">
                <pslz:sldZm>
                  <pslz:sldZmObj sldId="312" cId="833629100">
                    <pslz:zmPr id="{8C5A47A0-5F83-4F58-9984-D008FC2D986A}" returnToParent="0" imageType="cover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46966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2" name="Anteprima della diapositiva 51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CC08DDB0-1299-7EB7-B374-712B1034B9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988" y="40871"/>
                <a:ext cx="2546966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5" name="Immagine 64">
            <a:extLst>
              <a:ext uri="{FF2B5EF4-FFF2-40B4-BE49-F238E27FC236}">
                <a16:creationId xmlns:a16="http://schemas.microsoft.com/office/drawing/2014/main" id="{D0954495-202A-640B-DB91-B6BF934D1E00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t="-1" b="56147"/>
          <a:stretch/>
        </p:blipFill>
        <p:spPr>
          <a:xfrm>
            <a:off x="182239" y="3278025"/>
            <a:ext cx="11520488" cy="30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33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3" grpId="0" animBg="1"/>
      <p:bldP spid="59" grpId="0" animBg="1"/>
      <p:bldP spid="5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4">
            <a:extLst>
              <a:ext uri="{FF2B5EF4-FFF2-40B4-BE49-F238E27FC236}">
                <a16:creationId xmlns:a16="http://schemas.microsoft.com/office/drawing/2014/main" id="{2BAB8C41-EFEA-474E-9253-23B92EC3C24B}"/>
              </a:ext>
            </a:extLst>
          </p:cNvPr>
          <p:cNvSpPr/>
          <p:nvPr/>
        </p:nvSpPr>
        <p:spPr>
          <a:xfrm>
            <a:off x="152281" y="445067"/>
            <a:ext cx="11247472" cy="6295959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295959">
                <a:moveTo>
                  <a:pt x="71120" y="0"/>
                </a:moveTo>
                <a:cubicBezTo>
                  <a:pt x="5002407" y="1984642"/>
                  <a:pt x="8156839" y="518217"/>
                  <a:pt x="11247472" y="0"/>
                </a:cubicBezTo>
                <a:lnTo>
                  <a:pt x="11247472" y="6295959"/>
                </a:lnTo>
                <a:cubicBezTo>
                  <a:pt x="8040181" y="5198679"/>
                  <a:pt x="4741451" y="4731319"/>
                  <a:pt x="0" y="6275639"/>
                </a:cubicBezTo>
                <a:lnTo>
                  <a:pt x="7112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3F48CC23-E993-4C7E-86EF-CBFD3FBBAF4F}"/>
              </a:ext>
            </a:extLst>
          </p:cNvPr>
          <p:cNvSpPr/>
          <p:nvPr/>
        </p:nvSpPr>
        <p:spPr>
          <a:xfrm>
            <a:off x="136508" y="477149"/>
            <a:ext cx="11247472" cy="6295959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295959">
                <a:moveTo>
                  <a:pt x="71120" y="0"/>
                </a:moveTo>
                <a:cubicBezTo>
                  <a:pt x="5002407" y="1984642"/>
                  <a:pt x="8156839" y="518217"/>
                  <a:pt x="11247472" y="0"/>
                </a:cubicBezTo>
                <a:lnTo>
                  <a:pt x="11247472" y="6295959"/>
                </a:lnTo>
                <a:cubicBezTo>
                  <a:pt x="8040181" y="5198679"/>
                  <a:pt x="4741451" y="4731319"/>
                  <a:pt x="0" y="6275639"/>
                </a:cubicBezTo>
                <a:lnTo>
                  <a:pt x="71120" y="0"/>
                </a:lnTo>
                <a:close/>
              </a:path>
            </a:pathLst>
          </a:cu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4">
            <a:extLst>
              <a:ext uri="{FF2B5EF4-FFF2-40B4-BE49-F238E27FC236}">
                <a16:creationId xmlns:a16="http://schemas.microsoft.com/office/drawing/2014/main" id="{767E2A6B-FDA2-483D-BA0F-1426785BC9DC}"/>
              </a:ext>
            </a:extLst>
          </p:cNvPr>
          <p:cNvSpPr/>
          <p:nvPr/>
        </p:nvSpPr>
        <p:spPr>
          <a:xfrm>
            <a:off x="-121920" y="-553116"/>
            <a:ext cx="11642408" cy="7686136"/>
          </a:xfrm>
          <a:custGeom>
            <a:avLst/>
            <a:gdLst>
              <a:gd name="connsiteX0" fmla="*/ 0 w 11176352"/>
              <a:gd name="connsiteY0" fmla="*/ 0 h 6295959"/>
              <a:gd name="connsiteX1" fmla="*/ 11176352 w 11176352"/>
              <a:gd name="connsiteY1" fmla="*/ 0 h 6295959"/>
              <a:gd name="connsiteX2" fmla="*/ 11176352 w 11176352"/>
              <a:gd name="connsiteY2" fmla="*/ 6295959 h 6295959"/>
              <a:gd name="connsiteX3" fmla="*/ 0 w 11176352"/>
              <a:gd name="connsiteY3" fmla="*/ 6295959 h 6295959"/>
              <a:gd name="connsiteX4" fmla="*/ 0 w 11176352"/>
              <a:gd name="connsiteY4" fmla="*/ 0 h 6295959"/>
              <a:gd name="connsiteX0" fmla="*/ 0 w 11176352"/>
              <a:gd name="connsiteY0" fmla="*/ 0 h 6295959"/>
              <a:gd name="connsiteX1" fmla="*/ 5304734 w 11176352"/>
              <a:gd name="connsiteY1" fmla="*/ 78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0 w 11176352"/>
              <a:gd name="connsiteY0" fmla="*/ 0 h 6295959"/>
              <a:gd name="connsiteX1" fmla="*/ 5314894 w 11176352"/>
              <a:gd name="connsiteY1" fmla="*/ 833900 h 6295959"/>
              <a:gd name="connsiteX2" fmla="*/ 11176352 w 11176352"/>
              <a:gd name="connsiteY2" fmla="*/ 0 h 6295959"/>
              <a:gd name="connsiteX3" fmla="*/ 11176352 w 11176352"/>
              <a:gd name="connsiteY3" fmla="*/ 6295959 h 6295959"/>
              <a:gd name="connsiteX4" fmla="*/ 0 w 11176352"/>
              <a:gd name="connsiteY4" fmla="*/ 6295959 h 6295959"/>
              <a:gd name="connsiteX5" fmla="*/ 0 w 11176352"/>
              <a:gd name="connsiteY5" fmla="*/ 0 h 6295959"/>
              <a:gd name="connsiteX0" fmla="*/ 91440 w 11267792"/>
              <a:gd name="connsiteY0" fmla="*/ 0 h 6295959"/>
              <a:gd name="connsiteX1" fmla="*/ 5406334 w 11267792"/>
              <a:gd name="connsiteY1" fmla="*/ 833900 h 6295959"/>
              <a:gd name="connsiteX2" fmla="*/ 11267792 w 11267792"/>
              <a:gd name="connsiteY2" fmla="*/ 0 h 6295959"/>
              <a:gd name="connsiteX3" fmla="*/ 11267792 w 11267792"/>
              <a:gd name="connsiteY3" fmla="*/ 6295959 h 6295959"/>
              <a:gd name="connsiteX4" fmla="*/ 0 w 11267792"/>
              <a:gd name="connsiteY4" fmla="*/ 6285799 h 6295959"/>
              <a:gd name="connsiteX5" fmla="*/ 91440 w 1126779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0 h 6295959"/>
              <a:gd name="connsiteX1" fmla="*/ 5386014 w 11247472"/>
              <a:gd name="connsiteY1" fmla="*/ 833900 h 6295959"/>
              <a:gd name="connsiteX2" fmla="*/ 11247472 w 11247472"/>
              <a:gd name="connsiteY2" fmla="*/ 0 h 6295959"/>
              <a:gd name="connsiteX3" fmla="*/ 11247472 w 11247472"/>
              <a:gd name="connsiteY3" fmla="*/ 6295959 h 6295959"/>
              <a:gd name="connsiteX4" fmla="*/ 0 w 11247472"/>
              <a:gd name="connsiteY4" fmla="*/ 6275639 h 6295959"/>
              <a:gd name="connsiteX5" fmla="*/ 71120 w 11247472"/>
              <a:gd name="connsiteY5" fmla="*/ 0 h 6295959"/>
              <a:gd name="connsiteX0" fmla="*/ 71120 w 11247472"/>
              <a:gd name="connsiteY0" fmla="*/ 785725 h 7081684"/>
              <a:gd name="connsiteX1" fmla="*/ 11247472 w 11247472"/>
              <a:gd name="connsiteY1" fmla="*/ 785725 h 7081684"/>
              <a:gd name="connsiteX2" fmla="*/ 11247472 w 11247472"/>
              <a:gd name="connsiteY2" fmla="*/ 7081684 h 7081684"/>
              <a:gd name="connsiteX3" fmla="*/ 0 w 11247472"/>
              <a:gd name="connsiteY3" fmla="*/ 7061364 h 7081684"/>
              <a:gd name="connsiteX4" fmla="*/ 71120 w 11247472"/>
              <a:gd name="connsiteY4" fmla="*/ 785725 h 7081684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217579 h 6513538"/>
              <a:gd name="connsiteX1" fmla="*/ 11247472 w 11247472"/>
              <a:gd name="connsiteY1" fmla="*/ 217579 h 6513538"/>
              <a:gd name="connsiteX2" fmla="*/ 11247472 w 11247472"/>
              <a:gd name="connsiteY2" fmla="*/ 6513538 h 6513538"/>
              <a:gd name="connsiteX3" fmla="*/ 0 w 11247472"/>
              <a:gd name="connsiteY3" fmla="*/ 6493218 h 6513538"/>
              <a:gd name="connsiteX4" fmla="*/ 71120 w 11247472"/>
              <a:gd name="connsiteY4" fmla="*/ 217579 h 6513538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0 h 6295959"/>
              <a:gd name="connsiteX1" fmla="*/ 11247472 w 11247472"/>
              <a:gd name="connsiteY1" fmla="*/ 0 h 6295959"/>
              <a:gd name="connsiteX2" fmla="*/ 11247472 w 11247472"/>
              <a:gd name="connsiteY2" fmla="*/ 6295959 h 6295959"/>
              <a:gd name="connsiteX3" fmla="*/ 0 w 11247472"/>
              <a:gd name="connsiteY3" fmla="*/ 6275639 h 6295959"/>
              <a:gd name="connsiteX4" fmla="*/ 71120 w 11247472"/>
              <a:gd name="connsiteY4" fmla="*/ 0 h 6295959"/>
              <a:gd name="connsiteX0" fmla="*/ 71120 w 11247472"/>
              <a:gd name="connsiteY0" fmla="*/ 438705 h 6734664"/>
              <a:gd name="connsiteX1" fmla="*/ 11247472 w 11247472"/>
              <a:gd name="connsiteY1" fmla="*/ 438705 h 6734664"/>
              <a:gd name="connsiteX2" fmla="*/ 11247472 w 11247472"/>
              <a:gd name="connsiteY2" fmla="*/ 6734664 h 6734664"/>
              <a:gd name="connsiteX3" fmla="*/ 0 w 11247472"/>
              <a:gd name="connsiteY3" fmla="*/ 6714344 h 6734664"/>
              <a:gd name="connsiteX4" fmla="*/ 71120 w 11247472"/>
              <a:gd name="connsiteY4" fmla="*/ 438705 h 673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7472" h="6734664">
                <a:moveTo>
                  <a:pt x="71120" y="438705"/>
                </a:moveTo>
                <a:cubicBezTo>
                  <a:pt x="2649251" y="-769310"/>
                  <a:pt x="8156839" y="956922"/>
                  <a:pt x="11247472" y="438705"/>
                </a:cubicBezTo>
                <a:lnTo>
                  <a:pt x="11247472" y="6734664"/>
                </a:lnTo>
                <a:cubicBezTo>
                  <a:pt x="8040181" y="5637384"/>
                  <a:pt x="4741451" y="5170024"/>
                  <a:pt x="0" y="6714344"/>
                </a:cubicBezTo>
                <a:lnTo>
                  <a:pt x="71120" y="438705"/>
                </a:lnTo>
                <a:close/>
              </a:path>
            </a:pathLst>
          </a:custGeom>
          <a:blipFill dpi="0"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52" r="-155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5CC9035E-A98B-4586-8A79-625227E01BCC}"/>
              </a:ext>
            </a:extLst>
          </p:cNvPr>
          <p:cNvGrpSpPr/>
          <p:nvPr/>
        </p:nvGrpSpPr>
        <p:grpSpPr>
          <a:xfrm>
            <a:off x="8878163" y="794195"/>
            <a:ext cx="884677" cy="2409845"/>
            <a:chOff x="8878163" y="794195"/>
            <a:chExt cx="884677" cy="2409845"/>
          </a:xfrm>
        </p:grpSpPr>
        <p:sp>
          <p:nvSpPr>
            <p:cNvPr id="26" name="Freccia in giù 25">
              <a:extLst>
                <a:ext uri="{FF2B5EF4-FFF2-40B4-BE49-F238E27FC236}">
                  <a16:creationId xmlns:a16="http://schemas.microsoft.com/office/drawing/2014/main" id="{D690612A-295D-4A9E-9F46-0D63F0DDCF33}"/>
                </a:ext>
              </a:extLst>
            </p:cNvPr>
            <p:cNvSpPr/>
            <p:nvPr/>
          </p:nvSpPr>
          <p:spPr>
            <a:xfrm rot="19036492">
              <a:off x="8878163" y="794195"/>
              <a:ext cx="767255" cy="2409845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DFFE91C1-7272-4C7D-ABFE-ABCD9F2E5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14" y="1978991"/>
              <a:ext cx="537326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269EAB2-AE1F-4D5E-A4D0-FA7F510B4847}"/>
              </a:ext>
            </a:extLst>
          </p:cNvPr>
          <p:cNvGrpSpPr/>
          <p:nvPr/>
        </p:nvGrpSpPr>
        <p:grpSpPr>
          <a:xfrm>
            <a:off x="8433033" y="914308"/>
            <a:ext cx="767255" cy="3900772"/>
            <a:chOff x="8433033" y="914308"/>
            <a:chExt cx="767255" cy="3900772"/>
          </a:xfrm>
        </p:grpSpPr>
        <p:sp>
          <p:nvSpPr>
            <p:cNvPr id="25" name="Freccia in giù 24">
              <a:extLst>
                <a:ext uri="{FF2B5EF4-FFF2-40B4-BE49-F238E27FC236}">
                  <a16:creationId xmlns:a16="http://schemas.microsoft.com/office/drawing/2014/main" id="{6753187F-FE84-4180-9CF7-D6A16D79E44B}"/>
                </a:ext>
              </a:extLst>
            </p:cNvPr>
            <p:cNvSpPr/>
            <p:nvPr/>
          </p:nvSpPr>
          <p:spPr>
            <a:xfrm rot="20868849">
              <a:off x="8433033" y="914308"/>
              <a:ext cx="767255" cy="3900772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F28F063C-4B1C-47D6-AEF8-93E772A3B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596" y="3104825"/>
              <a:ext cx="540000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A3CA20D6-3031-48E1-8645-390202F8710D}"/>
              </a:ext>
            </a:extLst>
          </p:cNvPr>
          <p:cNvGrpSpPr/>
          <p:nvPr/>
        </p:nvGrpSpPr>
        <p:grpSpPr>
          <a:xfrm>
            <a:off x="7427302" y="1034669"/>
            <a:ext cx="767255" cy="5107296"/>
            <a:chOff x="7427302" y="1034669"/>
            <a:chExt cx="767255" cy="5107296"/>
          </a:xfrm>
        </p:grpSpPr>
        <p:sp>
          <p:nvSpPr>
            <p:cNvPr id="21" name="Freccia in giù 20">
              <a:extLst>
                <a:ext uri="{FF2B5EF4-FFF2-40B4-BE49-F238E27FC236}">
                  <a16:creationId xmlns:a16="http://schemas.microsoft.com/office/drawing/2014/main" id="{C94198CF-21D3-4F71-9718-863A319336AD}"/>
                </a:ext>
              </a:extLst>
            </p:cNvPr>
            <p:cNvSpPr/>
            <p:nvPr/>
          </p:nvSpPr>
          <p:spPr>
            <a:xfrm rot="832891">
              <a:off x="7427302" y="1034669"/>
              <a:ext cx="767255" cy="5107296"/>
            </a:xfrm>
            <a:prstGeom prst="downArrow">
              <a:avLst/>
            </a:prstGeom>
            <a:solidFill>
              <a:srgbClr val="009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B414FDE0-BCAC-4387-B251-8B4E2FE4C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388" y="3503987"/>
              <a:ext cx="53859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BF98D73-75FC-465D-9FF4-D6377A2FC874}"/>
              </a:ext>
            </a:extLst>
          </p:cNvPr>
          <p:cNvGrpSpPr/>
          <p:nvPr/>
        </p:nvGrpSpPr>
        <p:grpSpPr>
          <a:xfrm>
            <a:off x="3227173" y="2710109"/>
            <a:ext cx="6013443" cy="767255"/>
            <a:chOff x="3227173" y="2710109"/>
            <a:chExt cx="6013443" cy="767255"/>
          </a:xfrm>
        </p:grpSpPr>
        <p:sp>
          <p:nvSpPr>
            <p:cNvPr id="20" name="Freccia in giù 19">
              <a:extLst>
                <a:ext uri="{FF2B5EF4-FFF2-40B4-BE49-F238E27FC236}">
                  <a16:creationId xmlns:a16="http://schemas.microsoft.com/office/drawing/2014/main" id="{A01668F8-C5B0-47F4-8C40-E7B5A9F49D7B}"/>
                </a:ext>
              </a:extLst>
            </p:cNvPr>
            <p:cNvSpPr/>
            <p:nvPr/>
          </p:nvSpPr>
          <p:spPr>
            <a:xfrm rot="2941554">
              <a:off x="5850267" y="87015"/>
              <a:ext cx="767255" cy="6013443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9D99D838-7C64-4F44-B641-F2A5CA39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001" y="2751238"/>
              <a:ext cx="538579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79AC056-82E4-49E3-9D57-95F0A8797AD1}"/>
              </a:ext>
            </a:extLst>
          </p:cNvPr>
          <p:cNvGrpSpPr/>
          <p:nvPr/>
        </p:nvGrpSpPr>
        <p:grpSpPr>
          <a:xfrm>
            <a:off x="2816736" y="1890883"/>
            <a:ext cx="6013443" cy="824786"/>
            <a:chOff x="2816736" y="1890883"/>
            <a:chExt cx="6013443" cy="824786"/>
          </a:xfrm>
        </p:grpSpPr>
        <p:sp>
          <p:nvSpPr>
            <p:cNvPr id="22" name="Freccia in giù 21">
              <a:extLst>
                <a:ext uri="{FF2B5EF4-FFF2-40B4-BE49-F238E27FC236}">
                  <a16:creationId xmlns:a16="http://schemas.microsoft.com/office/drawing/2014/main" id="{2F344251-F860-472D-8DB6-9B31DDEF9BE1}"/>
                </a:ext>
              </a:extLst>
            </p:cNvPr>
            <p:cNvSpPr/>
            <p:nvPr/>
          </p:nvSpPr>
          <p:spPr>
            <a:xfrm rot="4082003">
              <a:off x="5439830" y="-732211"/>
              <a:ext cx="767255" cy="601344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BAC173FC-59D6-42A5-B272-733268B2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477" y="2175669"/>
              <a:ext cx="54144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ACE8F4ED-F4B1-433A-8D54-172B393F2A5A}"/>
              </a:ext>
            </a:extLst>
          </p:cNvPr>
          <p:cNvGrpSpPr/>
          <p:nvPr/>
        </p:nvGrpSpPr>
        <p:grpSpPr>
          <a:xfrm>
            <a:off x="3682068" y="962479"/>
            <a:ext cx="4880998" cy="767255"/>
            <a:chOff x="3682068" y="962479"/>
            <a:chExt cx="4880998" cy="767255"/>
          </a:xfrm>
        </p:grpSpPr>
        <p:sp>
          <p:nvSpPr>
            <p:cNvPr id="23" name="Freccia in giù 22">
              <a:extLst>
                <a:ext uri="{FF2B5EF4-FFF2-40B4-BE49-F238E27FC236}">
                  <a16:creationId xmlns:a16="http://schemas.microsoft.com/office/drawing/2014/main" id="{95FF887E-C976-4DF0-B195-4D1B5E8CE0F8}"/>
                </a:ext>
              </a:extLst>
            </p:cNvPr>
            <p:cNvSpPr/>
            <p:nvPr/>
          </p:nvSpPr>
          <p:spPr>
            <a:xfrm rot="5076007">
              <a:off x="5738939" y="-1094392"/>
              <a:ext cx="767255" cy="488099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0" name="Immagine 39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62B45D2D-12C0-4BC0-990B-AC368249A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431" y="1136337"/>
              <a:ext cx="55785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9E12DEDA-7FE1-4C0F-B651-7E547CD7A23F}"/>
              </a:ext>
            </a:extLst>
          </p:cNvPr>
          <p:cNvGrpSpPr/>
          <p:nvPr/>
        </p:nvGrpSpPr>
        <p:grpSpPr>
          <a:xfrm>
            <a:off x="6350195" y="429135"/>
            <a:ext cx="2358253" cy="827163"/>
            <a:chOff x="6350195" y="429135"/>
            <a:chExt cx="2358253" cy="827163"/>
          </a:xfrm>
        </p:grpSpPr>
        <p:sp>
          <p:nvSpPr>
            <p:cNvPr id="24" name="Freccia in giù 23">
              <a:extLst>
                <a:ext uri="{FF2B5EF4-FFF2-40B4-BE49-F238E27FC236}">
                  <a16:creationId xmlns:a16="http://schemas.microsoft.com/office/drawing/2014/main" id="{69A27E3B-E2E8-42BE-B0D4-74537C12DEF5}"/>
                </a:ext>
              </a:extLst>
            </p:cNvPr>
            <p:cNvSpPr/>
            <p:nvPr/>
          </p:nvSpPr>
          <p:spPr>
            <a:xfrm rot="6584017">
              <a:off x="7145694" y="-306456"/>
              <a:ext cx="767255" cy="235825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71BA4FD4-FB26-4E1B-9DC1-16A76CFB7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635" y="429135"/>
              <a:ext cx="55846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8" name="Titolo 1">
            <a:extLst>
              <a:ext uri="{FF2B5EF4-FFF2-40B4-BE49-F238E27FC236}">
                <a16:creationId xmlns:a16="http://schemas.microsoft.com/office/drawing/2014/main" id="{15111C41-DB94-4B91-89C8-37747999B17A}"/>
              </a:ext>
            </a:extLst>
          </p:cNvPr>
          <p:cNvSpPr txBox="1">
            <a:spLocks/>
          </p:cNvSpPr>
          <p:nvPr/>
        </p:nvSpPr>
        <p:spPr>
          <a:xfrm>
            <a:off x="7378837" y="563386"/>
            <a:ext cx="3845448" cy="1216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vert="horz" lIns="91440" tIns="45720" rIns="90000" bIns="45720" rtlCol="0" anchor="ctr">
            <a:normAutofit fontScale="97500"/>
          </a:bodyPr>
          <a:lstStyle>
            <a:lvl1pPr algn="ctr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ln w="28575" cmpd="sng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E2B25B-987B-4BBE-B0EF-C7D2E196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096" y="558528"/>
            <a:ext cx="3867404" cy="1251944"/>
          </a:xfrm>
          <a:gradFill flip="none" rotWithShape="1">
            <a:gsLst>
              <a:gs pos="84000">
                <a:srgbClr val="0070C0">
                  <a:alpha val="51000"/>
                </a:srgbClr>
              </a:gs>
              <a:gs pos="2000">
                <a:srgbClr val="002060">
                  <a:alpha val="90000"/>
                </a:srgbClr>
              </a:gs>
              <a:gs pos="28000">
                <a:srgbClr val="0070C0">
                  <a:alpha val="65000"/>
                </a:srgbClr>
              </a:gs>
              <a:gs pos="59000">
                <a:srgbClr val="00B0F0">
                  <a:alpha val="43000"/>
                </a:srgbClr>
              </a:gs>
              <a:gs pos="99000">
                <a:srgbClr val="002060">
                  <a:alpha val="79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/>
              <a:t>Aspetti </a:t>
            </a:r>
            <a:br>
              <a:rPr lang="it-IT" dirty="0"/>
            </a:br>
            <a:r>
              <a:rPr lang="it-IT" dirty="0"/>
              <a:t>del Carattere 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D2B5315E-1E62-4DE9-AE75-B0C0537E81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89" y="115781"/>
            <a:ext cx="860855" cy="121667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98602AE4-3542-4F5D-ACDE-4B1D31A6DE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4" y="5995243"/>
            <a:ext cx="2023712" cy="668133"/>
          </a:xfrm>
          <a:prstGeom prst="rect">
            <a:avLst/>
          </a:prstGeom>
        </p:spPr>
      </p:pic>
      <p:pic>
        <p:nvPicPr>
          <p:cNvPr id="45" name="Immagine 44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43918592-F854-4EED-A138-92249D5600BF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14" y="5610458"/>
            <a:ext cx="3407622" cy="1070276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Anteprima della diapositiva 3">
                <a:extLst>
                  <a:ext uri="{FF2B5EF4-FFF2-40B4-BE49-F238E27FC236}">
                    <a16:creationId xmlns:a16="http://schemas.microsoft.com/office/drawing/2014/main" id="{CF0F4631-7822-DE19-30E6-A509D8E04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8893449"/>
                  </p:ext>
                </p:extLst>
              </p:nvPr>
            </p:nvGraphicFramePr>
            <p:xfrm>
              <a:off x="9576400" y="3063599"/>
              <a:ext cx="1641057" cy="452706"/>
            </p:xfrm>
            <a:graphic>
              <a:graphicData uri="http://schemas.microsoft.com/office/powerpoint/2016/slidezoom">
                <pslz:sldZm>
                  <pslz:sldZmObj sldId="305" cId="907644126">
                    <pslz:zmPr id="{14BA1CE5-B631-4941-A500-C73BB4538A1F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1057" cy="4527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Anteprima della diapositiva 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F0F4631-7822-DE19-30E6-A509D8E04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76400" y="3063599"/>
                <a:ext cx="1641057" cy="4527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Anteprima della diapositiva 16">
                <a:extLst>
                  <a:ext uri="{FF2B5EF4-FFF2-40B4-BE49-F238E27FC236}">
                    <a16:creationId xmlns:a16="http://schemas.microsoft.com/office/drawing/2014/main" id="{D575C078-9B2B-E93F-7EFC-96181C464F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6115831"/>
                  </p:ext>
                </p:extLst>
              </p:nvPr>
            </p:nvGraphicFramePr>
            <p:xfrm>
              <a:off x="8380680" y="4936768"/>
              <a:ext cx="1873367" cy="453600"/>
            </p:xfrm>
            <a:graphic>
              <a:graphicData uri="http://schemas.microsoft.com/office/powerpoint/2016/slidezoom">
                <pslz:sldZm>
                  <pslz:sldZmObj sldId="307" cId="3027866611">
                    <pslz:zmPr id="{82E31A50-D592-4787-8439-215B495376CF}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73367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Anteprima della diapositiva 1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575C078-9B2B-E93F-7EFC-96181C464F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0680" y="4936768"/>
                <a:ext cx="1873367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Anteprima della diapositiva 38">
                <a:extLst>
                  <a:ext uri="{FF2B5EF4-FFF2-40B4-BE49-F238E27FC236}">
                    <a16:creationId xmlns:a16="http://schemas.microsoft.com/office/drawing/2014/main" id="{43433F0C-8CA9-77CE-533C-B1BE144105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58677273"/>
                  </p:ext>
                </p:extLst>
              </p:nvPr>
            </p:nvGraphicFramePr>
            <p:xfrm>
              <a:off x="4292401" y="6089079"/>
              <a:ext cx="3188807" cy="453600"/>
            </p:xfrm>
            <a:graphic>
              <a:graphicData uri="http://schemas.microsoft.com/office/powerpoint/2016/slidezoom">
                <pslz:sldZm>
                  <pslz:sldZmObj sldId="308" cId="2835121566">
                    <pslz:zmPr id="{98CE9B60-5EEA-4F0C-AF22-4850B0533DBC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88807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Anteprima della diapositiva 3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43433F0C-8CA9-77CE-533C-B1BE144105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2401" y="6089079"/>
                <a:ext cx="3188807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Anteprima della diapositiva 45">
                <a:extLst>
                  <a:ext uri="{FF2B5EF4-FFF2-40B4-BE49-F238E27FC236}">
                    <a16:creationId xmlns:a16="http://schemas.microsoft.com/office/drawing/2014/main" id="{346A9C4D-1AD4-6B6C-5FB1-A07392F95D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641089"/>
                  </p:ext>
                </p:extLst>
              </p:nvPr>
            </p:nvGraphicFramePr>
            <p:xfrm>
              <a:off x="1906651" y="5345926"/>
              <a:ext cx="1825738" cy="453600"/>
            </p:xfrm>
            <a:graphic>
              <a:graphicData uri="http://schemas.microsoft.com/office/powerpoint/2016/slidezoom">
                <pslz:sldZm>
                  <pslz:sldZmObj sldId="309" cId="3040739458">
                    <pslz:zmPr id="{257CFEAE-8B80-4F65-B86E-E5A5DD170C47}" imageType="cover" transitionDur="1000">
                      <p166:blipFill xmlns:p166="http://schemas.microsoft.com/office/powerpoint/2016/6/main"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25738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Anteprima della diapositiva 45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46A9C4D-1AD4-6B6C-5FB1-A07392F95D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6651" y="5345926"/>
                <a:ext cx="1825738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8" name="Anteprima della diapositiva 47">
                <a:extLst>
                  <a:ext uri="{FF2B5EF4-FFF2-40B4-BE49-F238E27FC236}">
                    <a16:creationId xmlns:a16="http://schemas.microsoft.com/office/drawing/2014/main" id="{FAF4E28A-A7A9-EFD6-4228-93B7E9DBE0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1751663"/>
                  </p:ext>
                </p:extLst>
              </p:nvPr>
            </p:nvGraphicFramePr>
            <p:xfrm>
              <a:off x="540306" y="3364637"/>
              <a:ext cx="2274835" cy="453600"/>
            </p:xfrm>
            <a:graphic>
              <a:graphicData uri="http://schemas.microsoft.com/office/powerpoint/2016/slidezoom">
                <pslz:sldZm>
                  <pslz:sldZmObj sldId="310" cId="3061911699">
                    <pslz:zmPr id="{2E303ACF-15E2-4CD9-B4EE-E7CA1CA19702}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74835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8" name="Anteprima della diapositiva 47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FAF4E28A-A7A9-EFD6-4228-93B7E9DBE0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306" y="3364637"/>
                <a:ext cx="2274835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0" name="Anteprima della diapositiva 49">
                <a:extLst>
                  <a:ext uri="{FF2B5EF4-FFF2-40B4-BE49-F238E27FC236}">
                    <a16:creationId xmlns:a16="http://schemas.microsoft.com/office/drawing/2014/main" id="{F9143C96-D3FE-C34E-5456-283D0B1CE2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5746533"/>
                  </p:ext>
                </p:extLst>
              </p:nvPr>
            </p:nvGraphicFramePr>
            <p:xfrm>
              <a:off x="960494" y="1346107"/>
              <a:ext cx="2263462" cy="453600"/>
            </p:xfrm>
            <a:graphic>
              <a:graphicData uri="http://schemas.microsoft.com/office/powerpoint/2016/slidezoom">
                <pslz:sldZm>
                  <pslz:sldZmObj sldId="311" cId="4189659293">
                    <pslz:zmPr id="{E711A083-C157-478A-BC38-EDDC5B3C2FDB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63462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0" name="Anteprima della diapositiva 49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F9143C96-D3FE-C34E-5456-283D0B1CE2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494" y="1346107"/>
                <a:ext cx="2263462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1F3695A7-A292-9C8E-D6FB-714A39B42028}"/>
              </a:ext>
            </a:extLst>
          </p:cNvPr>
          <p:cNvSpPr/>
          <p:nvPr/>
        </p:nvSpPr>
        <p:spPr>
          <a:xfrm>
            <a:off x="120735" y="113442"/>
            <a:ext cx="11350800" cy="6627583"/>
          </a:xfrm>
          <a:prstGeom prst="roundRect">
            <a:avLst>
              <a:gd name="adj" fmla="val 2715"/>
            </a:avLst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2" name="Anteprima della diapositiva 51">
                <a:extLst>
                  <a:ext uri="{FF2B5EF4-FFF2-40B4-BE49-F238E27FC236}">
                    <a16:creationId xmlns:a16="http://schemas.microsoft.com/office/drawing/2014/main" id="{CC08DDB0-1299-7EB7-B374-712B1034B9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5528437"/>
                  </p:ext>
                </p:extLst>
              </p:nvPr>
            </p:nvGraphicFramePr>
            <p:xfrm>
              <a:off x="3833988" y="40871"/>
              <a:ext cx="2546966" cy="453600"/>
            </p:xfrm>
            <a:graphic>
              <a:graphicData uri="http://schemas.microsoft.com/office/powerpoint/2016/slidezoom">
                <pslz:sldZm>
                  <pslz:sldZmObj sldId="312" cId="833629100">
                    <pslz:zmPr id="{8C5A47A0-5F83-4F58-9984-D008FC2D986A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46966" cy="453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2" name="Anteprima della diapositiva 51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CC08DDB0-1299-7EB7-B374-712B1034B9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3988" y="40871"/>
                <a:ext cx="2546966" cy="453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029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037FC309-017A-472B-BE46-6562B72EB1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F709BDE-D983-A46C-F061-E109ADA95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6" name="Immagine 2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3C1CCE56-BE4B-EA6A-D7A4-3D02222640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F4C7A85-1A5C-B14A-8005-71BD5CCB6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-111" r="29773" b="111"/>
          <a:stretch/>
        </p:blipFill>
        <p:spPr>
          <a:xfrm>
            <a:off x="467887" y="1644574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0070C0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360535" cy="782648"/>
          </a:xfrm>
          <a:gradFill flip="none" rotWithShape="1">
            <a:gsLst>
              <a:gs pos="93000">
                <a:srgbClr val="00B0F0"/>
              </a:gs>
              <a:gs pos="0">
                <a:srgbClr val="0070C0"/>
              </a:gs>
              <a:gs pos="12000">
                <a:srgbClr val="00B0F0"/>
              </a:gs>
              <a:gs pos="51000">
                <a:schemeClr val="bg1"/>
              </a:gs>
              <a:gs pos="99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z="4900" spc="300" dirty="0">
                <a:ln w="19050" cmpd="sng">
                  <a:solidFill>
                    <a:srgbClr val="002060"/>
                  </a:solidFill>
                </a:ln>
              </a:rPr>
              <a:t>ONESTÀ</a:t>
            </a:r>
            <a:endParaRPr lang="it-IT" spc="300" dirty="0">
              <a:ln w="19050" cmpd="sng">
                <a:solidFill>
                  <a:srgbClr val="002060"/>
                </a:solidFill>
              </a:ln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54" y="4929328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775500" y="4797010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559986" y="1743248"/>
            <a:ext cx="636053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Medium" panose="020B0603020102020204" pitchFamily="34" charset="0"/>
              </a:rPr>
              <a:t>Sii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onesto</a:t>
            </a:r>
            <a:r>
              <a:rPr lang="it-IT" sz="2800" b="1" dirty="0">
                <a:latin typeface="Franklin Gothic Medium" panose="020B0603020102020204" pitchFamily="34" charset="0"/>
              </a:rPr>
              <a:t>,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non ingannare, truffare o rubare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Medium" panose="020B0603020102020204" pitchFamily="34" charset="0"/>
              </a:rPr>
              <a:t>Sii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affidabile</a:t>
            </a:r>
            <a:r>
              <a:rPr lang="it-IT" sz="2800" b="1" dirty="0">
                <a:latin typeface="Franklin Gothic Medium" panose="020B0603020102020204" pitchFamily="34" charset="0"/>
              </a:rPr>
              <a:t>,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fa ciò che dici che farai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Medium" panose="020B0603020102020204" pitchFamily="34" charset="0"/>
              </a:rPr>
              <a:t>Abbi il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coraggio</a:t>
            </a:r>
            <a:r>
              <a:rPr lang="it-IT" sz="2800" b="1" dirty="0">
                <a:latin typeface="Franklin Gothic Medium" panose="020B0603020102020204" pitchFamily="34" charset="0"/>
              </a:rPr>
              <a:t>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di fare la cosa giusta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Costruisciti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una buona reputazione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Medium" panose="020B0603020102020204" pitchFamily="34" charset="0"/>
              </a:rPr>
              <a:t>Sii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leale</a:t>
            </a:r>
            <a:r>
              <a:rPr lang="it-IT" sz="2800" b="1" dirty="0">
                <a:latin typeface="Franklin Gothic Medium" panose="020B0603020102020204" pitchFamily="34" charset="0"/>
              </a:rPr>
              <a:t>, sostieni la ma famiglia,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i tuoi amici ed il tuo paese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230938" y="4785549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7644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422CC78-BFAB-8FE2-532D-0B6A6975E4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90B97B-52BE-1DC7-2D64-FF76695E0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13" name="Immagine 1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35508535-6B52-119A-E0B6-11A467EEA2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D3ED38-1097-EDB4-24DD-494A54DE8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11174" r="3689" b="26622"/>
          <a:stretch/>
        </p:blipFill>
        <p:spPr>
          <a:xfrm>
            <a:off x="467887" y="1644574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2" y="474653"/>
            <a:ext cx="6043396" cy="782648"/>
          </a:xfrm>
          <a:solidFill>
            <a:srgbClr val="F7BD19"/>
          </a:soli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z="4900" spc="300" dirty="0">
                <a:ln w="9525" cmpd="sng">
                  <a:solidFill>
                    <a:schemeClr val="bg2">
                      <a:lumMod val="2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70000"/>
                    </a:prstClr>
                  </a:outerShdw>
                </a:effectLst>
              </a:rPr>
              <a:t>RISPETTO</a:t>
            </a:r>
            <a:endParaRPr lang="it-IT" spc="300" dirty="0">
              <a:ln w="9525" cmpd="sng">
                <a:solidFill>
                  <a:schemeClr val="bg2">
                    <a:lumMod val="25000"/>
                  </a:schemeClr>
                </a:solidFill>
              </a:ln>
              <a:effectLst>
                <a:outerShdw blurRad="50800" dist="38100" dir="8100000" algn="tr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1" y="4946581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750199" y="4822563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559986" y="1743248"/>
            <a:ext cx="6360535" cy="400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Tratta</a:t>
            </a:r>
            <a:r>
              <a:rPr lang="it-IT" sz="2800" b="1" dirty="0">
                <a:latin typeface="Franklin Gothic Medium" panose="020B0603020102020204" pitchFamily="34" charset="0"/>
              </a:rPr>
              <a:t> gli altri con rispetto;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segui la regola </a:t>
            </a:r>
            <a:r>
              <a:rPr lang="it-IT" sz="28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“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aurea</a:t>
            </a:r>
            <a:r>
              <a:rPr lang="it-IT" sz="2800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” 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Tollera</a:t>
            </a:r>
            <a:r>
              <a:rPr lang="it-IT" sz="2800" b="1" dirty="0">
                <a:latin typeface="Franklin Gothic Medium" panose="020B0603020102020204" pitchFamily="34" charset="0"/>
              </a:rPr>
              <a:t> le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diversità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Usa</a:t>
            </a:r>
            <a:r>
              <a:rPr lang="it-IT" sz="2800" b="1" dirty="0">
                <a:latin typeface="Franklin Gothic Medium" panose="020B0603020102020204" pitchFamily="34" charset="0"/>
              </a:rPr>
              <a:t> le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buone maniere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e non la violenza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Rispetta</a:t>
            </a:r>
            <a:r>
              <a:rPr lang="it-IT" sz="2800" b="1" dirty="0">
                <a:latin typeface="Franklin Gothic Medium" panose="020B0603020102020204" pitchFamily="34" charset="0"/>
              </a:rPr>
              <a:t> 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sentimenti</a:t>
            </a:r>
            <a:r>
              <a:rPr lang="it-IT" sz="2800" b="1" dirty="0">
                <a:latin typeface="Franklin Gothic Medium" panose="020B0603020102020204" pitchFamily="34" charset="0"/>
              </a:rPr>
              <a:t> degli altri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Non</a:t>
            </a:r>
            <a:r>
              <a:rPr lang="it-IT" sz="2800" b="1" dirty="0">
                <a:latin typeface="Franklin Gothic Medium" panose="020B0603020102020204" pitchFamily="34" charset="0"/>
              </a:rPr>
              <a:t> minacciare, colpire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o arrecare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danno</a:t>
            </a:r>
            <a:r>
              <a:rPr lang="it-IT" sz="2800" b="1" dirty="0">
                <a:latin typeface="Franklin Gothic Medium" panose="020B0603020102020204" pitchFamily="34" charset="0"/>
              </a:rPr>
              <a:t> a nessuno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Affronta</a:t>
            </a:r>
            <a:r>
              <a:rPr lang="it-IT" sz="2800" b="1" dirty="0">
                <a:latin typeface="Franklin Gothic Medium" panose="020B0603020102020204" pitchFamily="34" charset="0"/>
              </a:rPr>
              <a:t> la rabbia, gli insulti </a:t>
            </a:r>
            <a:br>
              <a:rPr lang="it-IT" sz="2800" b="1" dirty="0">
                <a:latin typeface="Franklin Gothic Medium" panose="020B0603020102020204" pitchFamily="34" charset="0"/>
              </a:rPr>
            </a:br>
            <a:r>
              <a:rPr lang="it-IT" sz="2800" b="1" dirty="0">
                <a:latin typeface="Franklin Gothic Medium" panose="020B0603020102020204" pitchFamily="34" charset="0"/>
              </a:rPr>
              <a:t>e i disaccordi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con calma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213685" y="4802802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7866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31369D0-66A7-473B-8EB5-73EF0568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5ED7936-42A5-315D-88F9-5FCE944F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12" name="Immagine 11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6EE51E7A-F776-E98F-08FD-24A9CE318C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761670F-0DEC-751A-6F0C-C9F1B7D03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r="27101"/>
          <a:stretch/>
        </p:blipFill>
        <p:spPr>
          <a:xfrm>
            <a:off x="467887" y="1644574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00B050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2" y="474653"/>
            <a:ext cx="6699004" cy="782648"/>
          </a:xfrm>
          <a:solidFill>
            <a:srgbClr val="00B050"/>
          </a:soli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z="4900" spc="300" dirty="0">
                <a:ln w="28575" cmpd="sng">
                  <a:noFill/>
                </a:ln>
              </a:rPr>
              <a:t>RESPONSABILITÀ</a:t>
            </a:r>
            <a:endParaRPr lang="it-IT" spc="300" dirty="0">
              <a:ln w="28575" cmpd="sng">
                <a:noFill/>
              </a:ln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2" y="4877569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706488" y="4745251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529506" y="1644574"/>
            <a:ext cx="6360535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Fai ciò che si suppone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tu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debba fare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Persevera</a:t>
            </a:r>
            <a:r>
              <a:rPr lang="it-IT" sz="2800" b="1" dirty="0">
                <a:latin typeface="Franklin Gothic Demi" panose="020B0703020102020204" pitchFamily="34" charset="0"/>
              </a:rPr>
              <a:t>: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continua a provare!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Fai sempre del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tuo meglio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Usa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l'autocontrollo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Ricorri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all'autodisciplina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Pensa</a:t>
            </a:r>
            <a:r>
              <a:rPr lang="it-IT" sz="2800" b="1" dirty="0">
                <a:latin typeface="Franklin Gothic Demi" panose="020B0703020102020204" pitchFamily="34" charset="0"/>
              </a:rPr>
              <a:t> prima di agire,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considera le possibili conseguenze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responsabile delle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tue scelte 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161926" y="4733790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512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4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3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CAFE99-C60C-F9A5-89A0-5BED30A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FCE4C0"/>
              </a:gs>
              <a:gs pos="83000">
                <a:srgbClr val="FAD298"/>
              </a:gs>
              <a:gs pos="100000">
                <a:srgbClr val="F7BC65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0D4B3B-9CFE-5C43-16C1-63BFA8A4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06EF27EE-9051-A5BD-78C0-C8779F4D04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CA22BF-58F4-576B-196F-E02264707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/>
        </p:blipFill>
        <p:spPr>
          <a:xfrm>
            <a:off x="467887" y="1644574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F7BC65">
                <a:alpha val="67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422959" cy="782648"/>
          </a:xfrm>
          <a:solidFill>
            <a:srgbClr val="FFC000"/>
          </a:solidFill>
        </p:spPr>
        <p:txBody>
          <a:bodyPr vert="horz" lIns="91440" tIns="45720" rIns="90000" bIns="45720" rtlCol="0" anchor="ctr">
            <a:noAutofit/>
          </a:bodyPr>
          <a:lstStyle/>
          <a:p>
            <a:r>
              <a:rPr lang="it-IT" sz="4400" spc="300" dirty="0">
                <a:ln w="9525" cmpd="sng">
                  <a:solidFill>
                    <a:schemeClr val="bg2">
                      <a:lumMod val="25000"/>
                    </a:schemeClr>
                  </a:solidFill>
                </a:ln>
              </a:rPr>
              <a:t>LEALTÀ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95" y="4894822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723741" y="4762504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653280" y="1644574"/>
            <a:ext cx="6236761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Agisci</a:t>
            </a:r>
            <a:r>
              <a:rPr lang="it-IT" sz="2800" b="1" dirty="0">
                <a:latin typeface="Franklin Gothic Demi" panose="020B0703020102020204" pitchFamily="34" charset="0"/>
              </a:rPr>
              <a:t>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secondo le regole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di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larghe vedute</a:t>
            </a:r>
            <a:r>
              <a:rPr lang="it-IT" sz="2800" b="1" dirty="0">
                <a:latin typeface="Franklin Gothic Demi" panose="020B0703020102020204" pitchFamily="34" charset="0"/>
              </a:rPr>
              <a:t>,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ascolta gli altri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Non approfittare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degli altri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Non biasimare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gli altri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solo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per il gusto di farlo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179179" y="4751043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0739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losione: 8 punte 9">
            <a:extLst>
              <a:ext uri="{FF2B5EF4-FFF2-40B4-BE49-F238E27FC236}">
                <a16:creationId xmlns:a16="http://schemas.microsoft.com/office/drawing/2014/main" id="{92CB1493-8DA7-4EBD-8C25-5F5A8448452F}"/>
              </a:ext>
            </a:extLst>
          </p:cNvPr>
          <p:cNvSpPr/>
          <p:nvPr/>
        </p:nvSpPr>
        <p:spPr>
          <a:xfrm rot="864089">
            <a:off x="2968762" y="5249700"/>
            <a:ext cx="2124876" cy="2124876"/>
          </a:xfrm>
          <a:prstGeom prst="irregularSeal1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092D32-1A7B-40BB-AE08-272FC93C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8" y="1681437"/>
            <a:ext cx="2642839" cy="18627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490F1C-88BF-47E5-96D3-D6797533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740" y="248807"/>
            <a:ext cx="6709692" cy="794279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</a:rPr>
              <a:t>FASI dell’Apprendimento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4D921FA-79E6-4D3B-808B-2247A754F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5" y="1605607"/>
            <a:ext cx="2387503" cy="19568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D482E35-B1C8-4C28-A184-925CC05AC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3" y="3487751"/>
            <a:ext cx="2537607" cy="19568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E474FBF-9619-4344-8F63-B9B03494F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94" y="3492323"/>
            <a:ext cx="2100076" cy="18261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97E5B19-0412-4A70-BC89-F2239FE2572F}"/>
              </a:ext>
            </a:extLst>
          </p:cNvPr>
          <p:cNvCxnSpPr/>
          <p:nvPr/>
        </p:nvCxnSpPr>
        <p:spPr>
          <a:xfrm>
            <a:off x="996233" y="3472511"/>
            <a:ext cx="10069551" cy="396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15F36B9-984F-4D0E-B38F-62BA6BA67C3A}"/>
              </a:ext>
            </a:extLst>
          </p:cNvPr>
          <p:cNvCxnSpPr>
            <a:cxnSpLocks/>
          </p:cNvCxnSpPr>
          <p:nvPr/>
        </p:nvCxnSpPr>
        <p:spPr>
          <a:xfrm flipV="1">
            <a:off x="1472607" y="3479366"/>
            <a:ext cx="16833" cy="177721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CE4F1E6-B9B2-479B-8D5E-F536DC0C659B}"/>
              </a:ext>
            </a:extLst>
          </p:cNvPr>
          <p:cNvCxnSpPr>
            <a:cxnSpLocks/>
          </p:cNvCxnSpPr>
          <p:nvPr/>
        </p:nvCxnSpPr>
        <p:spPr>
          <a:xfrm flipV="1">
            <a:off x="1498393" y="1354963"/>
            <a:ext cx="21912" cy="2104591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>
            <a:extLst>
              <a:ext uri="{FF2B5EF4-FFF2-40B4-BE49-F238E27FC236}">
                <a16:creationId xmlns:a16="http://schemas.microsoft.com/office/drawing/2014/main" id="{BFAEC8EA-EE62-4E5B-ABC1-117CB839B2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9" y="3319485"/>
            <a:ext cx="929521" cy="927593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33B3092-7542-416A-9BF9-2FC03BF02D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67" y="2691443"/>
            <a:ext cx="884162" cy="87680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27469E31-EA55-489B-B4FE-0960CA9BFE2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0" y="3296860"/>
            <a:ext cx="978223" cy="978223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165D156A-8C7C-482A-9ECF-C8510F04E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49" y="2660701"/>
            <a:ext cx="940046" cy="93418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B1D2303-FB0C-4FA0-9E35-C9435A4E4D0A}"/>
              </a:ext>
            </a:extLst>
          </p:cNvPr>
          <p:cNvSpPr/>
          <p:nvPr/>
        </p:nvSpPr>
        <p:spPr>
          <a:xfrm>
            <a:off x="1673625" y="2982164"/>
            <a:ext cx="252086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Percepire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CAAE0BF-7089-4EAA-AA46-B9DAFAE5B027}"/>
              </a:ext>
            </a:extLst>
          </p:cNvPr>
          <p:cNvSpPr/>
          <p:nvPr/>
        </p:nvSpPr>
        <p:spPr>
          <a:xfrm>
            <a:off x="3580626" y="3336253"/>
            <a:ext cx="31126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EF7F1A"/>
                </a:solidFill>
                <a:latin typeface="Franklin Gothic Heavy" panose="020B0903020102020204" pitchFamily="34" charset="0"/>
              </a:rPr>
              <a:t>Memorizzare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223E21-3A7B-4AD2-AC49-3366E3DFBD0C}"/>
              </a:ext>
            </a:extLst>
          </p:cNvPr>
          <p:cNvSpPr/>
          <p:nvPr/>
        </p:nvSpPr>
        <p:spPr>
          <a:xfrm>
            <a:off x="6590522" y="3430772"/>
            <a:ext cx="24362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009A00"/>
                </a:solidFill>
                <a:latin typeface="Franklin Gothic Heavy" panose="020B0903020102020204" pitchFamily="34" charset="0"/>
              </a:rPr>
              <a:t>Esprimere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283C676-369C-4427-B854-2D4D8BB44F2D}"/>
              </a:ext>
            </a:extLst>
          </p:cNvPr>
          <p:cNvSpPr/>
          <p:nvPr/>
        </p:nvSpPr>
        <p:spPr>
          <a:xfrm>
            <a:off x="8892007" y="3004427"/>
            <a:ext cx="2650151" cy="565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00"/>
              </a:lnSpc>
            </a:pPr>
            <a:r>
              <a:rPr lang="it-IT" sz="3000" b="1" dirty="0">
                <a:ln w="2540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Confrontare</a:t>
            </a:r>
          </a:p>
        </p:txBody>
      </p:sp>
      <p:pic>
        <p:nvPicPr>
          <p:cNvPr id="4" name="Elemento grafico 3" descr="Tastiera contorno">
            <a:extLst>
              <a:ext uri="{FF2B5EF4-FFF2-40B4-BE49-F238E27FC236}">
                <a16:creationId xmlns:a16="http://schemas.microsoft.com/office/drawing/2014/main" id="{F491D1B3-A72A-42FB-A6C5-4CEBB84282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01435" y="2364092"/>
            <a:ext cx="914400" cy="914400"/>
          </a:xfrm>
          <a:prstGeom prst="rect">
            <a:avLst/>
          </a:prstGeom>
        </p:spPr>
      </p:pic>
      <p:pic>
        <p:nvPicPr>
          <p:cNvPr id="7" name="Elemento grafico 6" descr="Portatile con riempimento a tinta unita">
            <a:extLst>
              <a:ext uri="{FF2B5EF4-FFF2-40B4-BE49-F238E27FC236}">
                <a16:creationId xmlns:a16="http://schemas.microsoft.com/office/drawing/2014/main" id="{3835C0F9-991E-487F-88D7-AA3652759C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5882" y="2270350"/>
            <a:ext cx="1159678" cy="1159678"/>
          </a:xfrm>
          <a:prstGeom prst="rect">
            <a:avLst/>
          </a:prstGeom>
        </p:spPr>
      </p:pic>
      <p:pic>
        <p:nvPicPr>
          <p:cNvPr id="15" name="Elemento grafico 14" descr="Disco contorno">
            <a:extLst>
              <a:ext uri="{FF2B5EF4-FFF2-40B4-BE49-F238E27FC236}">
                <a16:creationId xmlns:a16="http://schemas.microsoft.com/office/drawing/2014/main" id="{1F5A3450-1B3D-4814-9B52-CBD4F20A6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03814" y="2135516"/>
            <a:ext cx="914400" cy="914400"/>
          </a:xfrm>
          <a:prstGeom prst="rect">
            <a:avLst/>
          </a:prstGeom>
        </p:spPr>
      </p:pic>
      <p:pic>
        <p:nvPicPr>
          <p:cNvPr id="17" name="Elemento grafico 16" descr="Scanner contorno">
            <a:extLst>
              <a:ext uri="{FF2B5EF4-FFF2-40B4-BE49-F238E27FC236}">
                <a16:creationId xmlns:a16="http://schemas.microsoft.com/office/drawing/2014/main" id="{470A4A52-B951-4CD6-AF6D-4ACA641E3F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08588" y="4035471"/>
            <a:ext cx="914400" cy="914400"/>
          </a:xfrm>
          <a:prstGeom prst="rect">
            <a:avLst/>
          </a:prstGeom>
        </p:spPr>
      </p:pic>
      <p:pic>
        <p:nvPicPr>
          <p:cNvPr id="21" name="Elemento grafico 20" descr="Fax contorno">
            <a:extLst>
              <a:ext uri="{FF2B5EF4-FFF2-40B4-BE49-F238E27FC236}">
                <a16:creationId xmlns:a16="http://schemas.microsoft.com/office/drawing/2014/main" id="{066E691D-0255-4292-9D9C-748EE84666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11422" y="1502675"/>
            <a:ext cx="914400" cy="914400"/>
          </a:xfrm>
          <a:prstGeom prst="rect">
            <a:avLst/>
          </a:prstGeom>
        </p:spPr>
      </p:pic>
      <p:pic>
        <p:nvPicPr>
          <p:cNvPr id="23" name="Elemento grafico 22" descr="Cassetta postale contorno">
            <a:extLst>
              <a:ext uri="{FF2B5EF4-FFF2-40B4-BE49-F238E27FC236}">
                <a16:creationId xmlns:a16="http://schemas.microsoft.com/office/drawing/2014/main" id="{36C682E7-2834-4617-AD71-E3745A4466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42546" y="2409210"/>
            <a:ext cx="914400" cy="914400"/>
          </a:xfrm>
          <a:prstGeom prst="rect">
            <a:avLst/>
          </a:prstGeom>
        </p:spPr>
      </p:pic>
      <p:pic>
        <p:nvPicPr>
          <p:cNvPr id="25" name="Elemento grafico 24" descr="Badge Tick1 con riempimento a tinta unita">
            <a:extLst>
              <a:ext uri="{FF2B5EF4-FFF2-40B4-BE49-F238E27FC236}">
                <a16:creationId xmlns:a16="http://schemas.microsoft.com/office/drawing/2014/main" id="{974B265F-E4A6-4B9B-9F31-06AD3568C4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212344" y="1349282"/>
            <a:ext cx="720000" cy="720000"/>
          </a:xfrm>
          <a:prstGeom prst="rect">
            <a:avLst/>
          </a:prstGeom>
        </p:spPr>
      </p:pic>
      <p:pic>
        <p:nvPicPr>
          <p:cNvPr id="27" name="Elemento grafico 26" descr="Badge Croce con riempimento a tinta unita">
            <a:extLst>
              <a:ext uri="{FF2B5EF4-FFF2-40B4-BE49-F238E27FC236}">
                <a16:creationId xmlns:a16="http://schemas.microsoft.com/office/drawing/2014/main" id="{B3AE993B-FC54-4565-89AC-53CAA117EF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25855" y="1855248"/>
            <a:ext cx="720000" cy="720000"/>
          </a:xfrm>
          <a:prstGeom prst="rect">
            <a:avLst/>
          </a:prstGeom>
        </p:spPr>
      </p:pic>
      <p:pic>
        <p:nvPicPr>
          <p:cNvPr id="29" name="Elemento grafico 28" descr="Badge Segui con riempimento a tinta unita">
            <a:extLst>
              <a:ext uri="{FF2B5EF4-FFF2-40B4-BE49-F238E27FC236}">
                <a16:creationId xmlns:a16="http://schemas.microsoft.com/office/drawing/2014/main" id="{DAECFC58-CD3A-4269-AB8F-D81BD7D24D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213091" y="2362740"/>
            <a:ext cx="720000" cy="720000"/>
          </a:xfrm>
          <a:prstGeom prst="rect">
            <a:avLst/>
          </a:prstGeom>
        </p:spPr>
      </p:pic>
      <p:pic>
        <p:nvPicPr>
          <p:cNvPr id="28" name="Immagine 2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9A71E6-433C-4EE3-9EAD-FBAAD202738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49" y="5805888"/>
            <a:ext cx="1069555" cy="792855"/>
          </a:xfrm>
          <a:prstGeom prst="rect">
            <a:avLst/>
          </a:prstGeom>
        </p:spPr>
      </p:pic>
      <p:pic>
        <p:nvPicPr>
          <p:cNvPr id="32" name="Immagine 31" descr="Immagine che contiene luce&#10;&#10;Descrizione generata automaticamente">
            <a:extLst>
              <a:ext uri="{FF2B5EF4-FFF2-40B4-BE49-F238E27FC236}">
                <a16:creationId xmlns:a16="http://schemas.microsoft.com/office/drawing/2014/main" id="{EB8E1FCC-F496-4413-82EB-92E8C018DAE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88" y="3545346"/>
            <a:ext cx="411481" cy="725425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B8AB340B-A6BB-47C3-8C26-D09C9C35366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70" y="3862158"/>
            <a:ext cx="681872" cy="1541623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A51C108-03F2-4F6C-9B7B-2F9C6425DE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45" y="3951652"/>
            <a:ext cx="838202" cy="801626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7F4F4AE4-4A17-4586-B517-F9C36CA3F8BF}"/>
              </a:ext>
            </a:extLst>
          </p:cNvPr>
          <p:cNvSpPr/>
          <p:nvPr/>
        </p:nvSpPr>
        <p:spPr>
          <a:xfrm>
            <a:off x="4734242" y="5805888"/>
            <a:ext cx="386047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7030A0"/>
                </a:solidFill>
                <a:latin typeface="Franklin Gothic Heavy" panose="020B0903020102020204" pitchFamily="34" charset="0"/>
              </a:rPr>
              <a:t>Copia sicurezza</a:t>
            </a:r>
          </a:p>
        </p:txBody>
      </p:sp>
    </p:spTree>
    <p:extLst>
      <p:ext uri="{BB962C8B-B14F-4D97-AF65-F5344CB8AC3E}">
        <p14:creationId xmlns:p14="http://schemas.microsoft.com/office/powerpoint/2010/main" val="1215276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1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1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1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07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8" presetClass="emph" presetSubtype="0" repeatCount="1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21600000">
                                      <p:cBhvr>
                                        <p:cTn id="1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CAFE99-C60C-F9A5-89A0-5BED30A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rgbClr val="FCC0C9"/>
              </a:gs>
              <a:gs pos="83000">
                <a:srgbClr val="FBA3B0"/>
              </a:gs>
              <a:gs pos="100000">
                <a:srgbClr val="F6445D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0D4B3B-9CFE-5C43-16C1-63BFA8A4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06EF27EE-9051-A5BD-78C0-C8779F4D04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CA22BF-58F4-576B-196F-E02264707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" b="3386"/>
          <a:stretch/>
        </p:blipFill>
        <p:spPr>
          <a:xfrm>
            <a:off x="467887" y="1644574"/>
            <a:ext cx="3153547" cy="3043080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FF0000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422959" cy="782648"/>
          </a:xfrm>
          <a:solidFill>
            <a:srgbClr val="FF0000"/>
          </a:solidFill>
        </p:spPr>
        <p:txBody>
          <a:bodyPr vert="horz" lIns="91440" tIns="45720" rIns="90000" bIns="45720" rtlCol="0" anchor="ctr">
            <a:noAutofit/>
          </a:bodyPr>
          <a:lstStyle/>
          <a:p>
            <a:r>
              <a:rPr lang="it-IT" sz="4400" spc="300" dirty="0">
                <a:ln w="19050" cmpd="sng">
                  <a:noFill/>
                </a:ln>
              </a:rPr>
              <a:t>ALTRUISMO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13" y="4998340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827259" y="4866022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5041611" y="2153271"/>
            <a:ext cx="6236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gentile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compassionevole</a:t>
            </a:r>
            <a:r>
              <a:rPr lang="it-IT" sz="2800" b="1" dirty="0">
                <a:latin typeface="Franklin Gothic Demi" panose="020B0703020102020204" pitchFamily="34" charset="0"/>
              </a:rPr>
              <a:t>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e mostrati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attento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Esprimi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gratitudine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Perdona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Aiuta</a:t>
            </a:r>
            <a:r>
              <a:rPr lang="it-IT" sz="2800" b="1" dirty="0">
                <a:latin typeface="Franklin Gothic Demi" panose="020B0703020102020204" pitchFamily="34" charset="0"/>
              </a:rPr>
              <a:t> le persone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che hanno bisogno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282697" y="4854561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1911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CAFE99-C60C-F9A5-89A0-5BED30A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AD6FA"/>
              </a:gs>
              <a:gs pos="86000">
                <a:srgbClr val="D8B3F7"/>
              </a:gs>
              <a:gs pos="100000">
                <a:srgbClr val="C996F4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0D4B3B-9CFE-5C43-16C1-63BFA8A4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CA22BF-58F4-576B-196F-E02264707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19919" r="-925" b="6427"/>
          <a:stretch/>
        </p:blipFill>
        <p:spPr>
          <a:xfrm>
            <a:off x="388948" y="1924055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9966FF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422959" cy="782648"/>
          </a:xfrm>
          <a:solidFill>
            <a:srgbClr val="7030A0"/>
          </a:soli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z="4900" spc="300" dirty="0">
                <a:ln w="19050" cmpd="sng">
                  <a:noFill/>
                </a:ln>
              </a:rPr>
              <a:t>CIVISMO</a:t>
            </a:r>
            <a:endParaRPr lang="it-IT" spc="300" dirty="0">
              <a:ln w="19050" cmpd="sng">
                <a:noFill/>
              </a:ln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01" y="5015593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758247" y="4883275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387456" y="1911620"/>
            <a:ext cx="6236761" cy="419602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Fai la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tua parte </a:t>
            </a:r>
            <a:r>
              <a:rPr lang="it-IT" sz="2800" b="1" dirty="0">
                <a:latin typeface="Franklin Gothic Demi" panose="020B0703020102020204" pitchFamily="34" charset="0"/>
              </a:rPr>
              <a:t>per rendere la tua scuola e la tua comunità migliori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Collabora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parte della vita della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comunità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Informati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Vota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Sii un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buon vicino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Ubbidisci alle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leggi</a:t>
            </a:r>
            <a:r>
              <a:rPr lang="it-IT" sz="2800" b="1" dirty="0">
                <a:latin typeface="Franklin Gothic Demi" panose="020B0703020102020204" pitchFamily="34" charset="0"/>
              </a:rPr>
              <a:t> e alle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regole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Rispetta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l'autorità</a:t>
            </a:r>
            <a:r>
              <a:rPr lang="it-IT" sz="2800" b="1" dirty="0">
                <a:latin typeface="Franklin Gothic Demi" panose="020B0703020102020204" pitchFamily="34" charset="0"/>
              </a:rPr>
              <a:t> </a:t>
            </a:r>
          </a:p>
          <a:p>
            <a:pPr marL="457200" indent="-457200">
              <a:lnSpc>
                <a:spcPts val="2800"/>
              </a:lnSpc>
              <a:spcBef>
                <a:spcPts val="5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Proteggi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l'ambiente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213685" y="4871814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15AB1B-A6F4-F48A-C309-4485964A2792}"/>
              </a:ext>
            </a:extLst>
          </p:cNvPr>
          <p:cNvSpPr txBox="1"/>
          <p:nvPr/>
        </p:nvSpPr>
        <p:spPr>
          <a:xfrm>
            <a:off x="2582946" y="1128972"/>
            <a:ext cx="8022566" cy="497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fontAlgn="base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sz="2000" b="1" i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Insieme </a:t>
            </a:r>
            <a:r>
              <a:rPr lang="it-IT" sz="20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delle </a:t>
            </a:r>
            <a:r>
              <a:rPr lang="it-IT" sz="2000" b="1" dirty="0">
                <a:solidFill>
                  <a:srgbClr val="7030A0"/>
                </a:solidFill>
                <a:effectLst/>
                <a:latin typeface="Swis721 Blk BT" panose="020B0904030502020204" pitchFamily="34" charset="0"/>
                <a:ea typeface="Verdana" panose="020B0604030504040204" pitchFamily="34" charset="0"/>
              </a:rPr>
              <a:t>regole</a:t>
            </a:r>
            <a:r>
              <a:rPr lang="it-IT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per </a:t>
            </a:r>
            <a:r>
              <a:rPr lang="it-IT" sz="2000" b="1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essere </a:t>
            </a:r>
            <a:r>
              <a:rPr lang="it-IT" sz="20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un </a:t>
            </a:r>
            <a:r>
              <a:rPr lang="it-IT" sz="2000" b="1" i="1" dirty="0">
                <a:solidFill>
                  <a:srgbClr val="7030A0"/>
                </a:solidFill>
                <a:effectLst/>
                <a:latin typeface="Swis721 Blk BT" panose="020B09040305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onesto </a:t>
            </a:r>
            <a:r>
              <a:rPr lang="it-IT" sz="2000" b="1" i="1" dirty="0">
                <a:solidFill>
                  <a:srgbClr val="7030A0"/>
                </a:solidFill>
                <a:effectLst/>
                <a:latin typeface="Swis721 Blk BT" panose="020B0904030502020204" pitchFamily="34" charset="0"/>
                <a:ea typeface="Verdana" panose="020B0604030504040204" pitchFamily="34" charset="0"/>
              </a:rPr>
              <a:t>cittadino</a:t>
            </a:r>
            <a:endParaRPr lang="it-IT" sz="3600" b="1" dirty="0">
              <a:solidFill>
                <a:srgbClr val="7030A0"/>
              </a:solidFill>
              <a:effectLst/>
              <a:latin typeface="Swis721 Blk BT" panose="020B09040305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06EF27EE-9051-A5BD-78C0-C8779F4D04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9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4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4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1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4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4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4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4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8" grpId="1" uiExpand="1" build="allAtOnce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CAFE99-C60C-F9A5-89A0-5BED30A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63000">
                <a:srgbClr val="FFFFC1"/>
              </a:gs>
              <a:gs pos="85000">
                <a:srgbClr val="FFFFC1"/>
              </a:gs>
              <a:gs pos="100000">
                <a:srgbClr val="FFFF00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0D4B3B-9CFE-5C43-16C1-63BFA8A4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CA22BF-58F4-576B-196F-E02264707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422959" cy="782648"/>
          </a:xfrm>
          <a:solidFill>
            <a:srgbClr val="FFFF00"/>
          </a:soli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pc="500" dirty="0">
                <a:ln w="28575" cmpd="sng">
                  <a:solidFill>
                    <a:srgbClr val="7030A0"/>
                  </a:solidFill>
                </a:ln>
              </a:rPr>
              <a:t>SPIRITUALITÀ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37" y="5032846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671983" y="4900528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387456" y="1911620"/>
            <a:ext cx="6430069" cy="370870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del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quotidiano</a:t>
            </a:r>
            <a:r>
              <a:rPr lang="it-IT" sz="2800" b="1" dirty="0">
                <a:latin typeface="Franklin Gothic Demi" panose="020B0703020102020204" pitchFamily="34" charset="0"/>
              </a:rPr>
              <a:t>,</a:t>
            </a:r>
          </a:p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pasquale</a:t>
            </a:r>
            <a:r>
              <a:rPr lang="it-IT" sz="2800" b="1" dirty="0">
                <a:latin typeface="Franklin Gothic Demi" panose="020B0703020102020204" pitchFamily="34" charset="0"/>
              </a:rPr>
              <a:t>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della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gioia</a:t>
            </a:r>
            <a:r>
              <a:rPr lang="it-IT" sz="2800" b="1" dirty="0">
                <a:latin typeface="Franklin Gothic Demi" panose="020B0703020102020204" pitchFamily="34" charset="0"/>
              </a:rPr>
              <a:t> nell'operosità,</a:t>
            </a:r>
          </a:p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dell'amicizia</a:t>
            </a:r>
            <a:r>
              <a:rPr lang="it-IT" sz="2800" b="1" dirty="0">
                <a:latin typeface="Franklin Gothic Demi" panose="020B0703020102020204" pitchFamily="34" charset="0"/>
              </a:rPr>
              <a:t> e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relazione personale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con il Signore Gesù,</a:t>
            </a:r>
          </a:p>
          <a:p>
            <a:pPr>
              <a:lnSpc>
                <a:spcPts val="2800"/>
              </a:lnSpc>
              <a:buClr>
                <a:srgbClr val="FF0000"/>
              </a:buClr>
              <a:tabLst>
                <a:tab pos="444500" algn="l"/>
              </a:tabLst>
            </a:pPr>
            <a:r>
              <a:rPr lang="it-IT" sz="2800" b="1" i="1" spc="100" dirty="0">
                <a:latin typeface="Franklin Gothic Demi" panose="020B0703020102020204" pitchFamily="34" charset="0"/>
              </a:rPr>
              <a:t>	conosciuto e frequentato </a:t>
            </a:r>
            <a:br>
              <a:rPr lang="it-IT" sz="2800" b="1" i="1" spc="100" dirty="0">
                <a:latin typeface="Franklin Gothic Demi" panose="020B0703020102020204" pitchFamily="34" charset="0"/>
              </a:rPr>
            </a:br>
            <a:r>
              <a:rPr lang="it-IT" sz="2800" b="1" i="1" spc="100" dirty="0">
                <a:latin typeface="Franklin Gothic Demi" panose="020B0703020102020204" pitchFamily="34" charset="0"/>
              </a:rPr>
              <a:t>	nella preghiera, 	</a:t>
            </a:r>
            <a:br>
              <a:rPr lang="it-IT" sz="2800" b="1" i="1" spc="100" dirty="0">
                <a:latin typeface="Franklin Gothic Demi" panose="020B0703020102020204" pitchFamily="34" charset="0"/>
              </a:rPr>
            </a:br>
            <a:r>
              <a:rPr lang="it-IT" sz="2800" b="1" i="1" spc="100" dirty="0">
                <a:latin typeface="Franklin Gothic Demi" panose="020B0703020102020204" pitchFamily="34" charset="0"/>
              </a:rPr>
              <a:t>	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nell'Eucaristia</a:t>
            </a:r>
            <a:r>
              <a:rPr lang="it-IT" sz="2800" b="1" i="1" spc="100" dirty="0">
                <a:latin typeface="Franklin Gothic Demi" panose="020B0703020102020204" pitchFamily="34" charset="0"/>
              </a:rPr>
              <a:t> e nella Parola.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127421" y="4889067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15AB1B-A6F4-F48A-C309-4485964A2792}"/>
              </a:ext>
            </a:extLst>
          </p:cNvPr>
          <p:cNvSpPr txBox="1"/>
          <p:nvPr/>
        </p:nvSpPr>
        <p:spPr>
          <a:xfrm>
            <a:off x="4368750" y="1128971"/>
            <a:ext cx="6236761" cy="49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algn="ctr" fontAlgn="base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sz="20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... e </a:t>
            </a:r>
            <a:r>
              <a:rPr lang="it-IT" sz="2000" b="1" i="1" spc="300" dirty="0">
                <a:solidFill>
                  <a:srgbClr val="7030A0"/>
                </a:solidFill>
                <a:latin typeface="Swis721 Blk BT" panose="020B0904030502020204" pitchFamily="34" charset="0"/>
                <a:ea typeface="Verdana" panose="020B0604030504040204" pitchFamily="34" charset="0"/>
              </a:rPr>
              <a:t>buoni cristiani</a:t>
            </a:r>
          </a:p>
        </p:txBody>
      </p:sp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06EF27EE-9051-A5BD-78C0-C8779F4D042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2878" r="416" b="11582"/>
          <a:stretch/>
        </p:blipFill>
        <p:spPr>
          <a:xfrm>
            <a:off x="457200" y="1911620"/>
            <a:ext cx="2943055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FFFF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33629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1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8" grpId="1" uiExpand="1" build="allAtOnce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4CAFE99-C60C-F9A5-89A0-5BED30A18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4"/>
          <a:stretch>
            <a:fillRect/>
          </a:stretch>
        </p:blipFill>
        <p:spPr>
          <a:xfrm>
            <a:off x="136396" y="177695"/>
            <a:ext cx="11247695" cy="6450104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63000">
                <a:srgbClr val="FFFFC1"/>
              </a:gs>
              <a:gs pos="85000">
                <a:srgbClr val="FFFFC1"/>
              </a:gs>
              <a:gs pos="100000">
                <a:srgbClr val="FFFF00"/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0D4B3B-9CFE-5C43-16C1-63BFA8A48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3" y="422261"/>
            <a:ext cx="2023712" cy="668133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BCA22BF-58F4-576B-196F-E02264707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3" y="5881119"/>
            <a:ext cx="871990" cy="98019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71580DA-F920-FA59-84F7-78F3163C3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2657" r="23629" b="1649"/>
          <a:stretch/>
        </p:blipFill>
        <p:spPr>
          <a:xfrm>
            <a:off x="388948" y="1924055"/>
            <a:ext cx="3153547" cy="2939966"/>
          </a:xfrm>
          <a:custGeom>
            <a:avLst/>
            <a:gdLst>
              <a:gd name="connsiteX0" fmla="*/ 1576773 w 3153547"/>
              <a:gd name="connsiteY0" fmla="*/ 0 h 2939966"/>
              <a:gd name="connsiteX1" fmla="*/ 3153547 w 3153547"/>
              <a:gd name="connsiteY1" fmla="*/ 1469983 h 2939966"/>
              <a:gd name="connsiteX2" fmla="*/ 1576773 w 3153547"/>
              <a:gd name="connsiteY2" fmla="*/ 2939966 h 2939966"/>
              <a:gd name="connsiteX3" fmla="*/ 8140 w 3153547"/>
              <a:gd name="connsiteY3" fmla="*/ 1620280 h 2939966"/>
              <a:gd name="connsiteX4" fmla="*/ 0 w 3153547"/>
              <a:gd name="connsiteY4" fmla="*/ 1470002 h 2939966"/>
              <a:gd name="connsiteX5" fmla="*/ 0 w 3153547"/>
              <a:gd name="connsiteY5" fmla="*/ 1469964 h 2939966"/>
              <a:gd name="connsiteX6" fmla="*/ 8140 w 3153547"/>
              <a:gd name="connsiteY6" fmla="*/ 1319686 h 2939966"/>
              <a:gd name="connsiteX7" fmla="*/ 1576773 w 3153547"/>
              <a:gd name="connsiteY7" fmla="*/ 0 h 293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3547" h="2939966">
                <a:moveTo>
                  <a:pt x="1576773" y="0"/>
                </a:moveTo>
                <a:cubicBezTo>
                  <a:pt x="2447601" y="0"/>
                  <a:pt x="3153547" y="658134"/>
                  <a:pt x="3153547" y="1469983"/>
                </a:cubicBezTo>
                <a:cubicBezTo>
                  <a:pt x="3153547" y="2281832"/>
                  <a:pt x="2447601" y="2939966"/>
                  <a:pt x="1576773" y="2939966"/>
                </a:cubicBezTo>
                <a:cubicBezTo>
                  <a:pt x="760372" y="2939966"/>
                  <a:pt x="88887" y="2361528"/>
                  <a:pt x="8140" y="1620280"/>
                </a:cubicBezTo>
                <a:lnTo>
                  <a:pt x="0" y="1470002"/>
                </a:lnTo>
                <a:lnTo>
                  <a:pt x="0" y="1469964"/>
                </a:lnTo>
                <a:lnTo>
                  <a:pt x="8140" y="1319686"/>
                </a:lnTo>
                <a:cubicBezTo>
                  <a:pt x="88887" y="578438"/>
                  <a:pt x="760372" y="0"/>
                  <a:pt x="1576773" y="0"/>
                </a:cubicBezTo>
                <a:close/>
              </a:path>
            </a:pathLst>
          </a:custGeom>
          <a:effectLst>
            <a:glow rad="228600">
              <a:srgbClr val="FFFF00">
                <a:alpha val="40000"/>
              </a:srgbClr>
            </a:glow>
          </a:effec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581" y="474653"/>
            <a:ext cx="6422959" cy="782648"/>
          </a:xfrm>
          <a:solidFill>
            <a:srgbClr val="FFFF00"/>
          </a:soli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spc="500" dirty="0">
                <a:ln w="28575" cmpd="sng">
                  <a:solidFill>
                    <a:srgbClr val="7030A0"/>
                  </a:solidFill>
                </a:ln>
              </a:rPr>
              <a:t>SPIRITUALITÀ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9" y="5037322"/>
            <a:ext cx="579595" cy="819161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629259" y="4949991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747A817-883E-DB71-FBC6-7EFF60A40B9E}"/>
              </a:ext>
            </a:extLst>
          </p:cNvPr>
          <p:cNvSpPr txBox="1"/>
          <p:nvPr/>
        </p:nvSpPr>
        <p:spPr>
          <a:xfrm>
            <a:off x="4503611" y="2321445"/>
            <a:ext cx="6101900" cy="322139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di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comunione</a:t>
            </a:r>
            <a:r>
              <a:rPr lang="it-IT" sz="2800" b="1" dirty="0">
                <a:latin typeface="Franklin Gothic Demi" panose="020B0703020102020204" pitchFamily="34" charset="0"/>
              </a:rPr>
              <a:t> ecclesiale</a:t>
            </a:r>
          </a:p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</a:t>
            </a:r>
            <a:br>
              <a:rPr lang="it-IT" sz="2800" b="1" dirty="0">
                <a:latin typeface="Franklin Gothic Demi" panose="020B0703020102020204" pitchFamily="34" charset="0"/>
              </a:rPr>
            </a:br>
            <a:r>
              <a:rPr lang="it-IT" sz="2800" b="1" dirty="0">
                <a:latin typeface="Franklin Gothic Demi" panose="020B0703020102020204" pitchFamily="34" charset="0"/>
              </a:rPr>
              <a:t>del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servizio</a:t>
            </a:r>
            <a:r>
              <a:rPr lang="it-IT" sz="2800" b="1" dirty="0">
                <a:latin typeface="Franklin Gothic Demi" panose="020B0703020102020204" pitchFamily="34" charset="0"/>
              </a:rPr>
              <a:t> responsabile</a:t>
            </a:r>
          </a:p>
          <a:p>
            <a:pPr marL="457200" indent="-457200">
              <a:lnSpc>
                <a:spcPts val="2800"/>
              </a:lnSpc>
              <a:spcBef>
                <a:spcPts val="1000"/>
              </a:spcBef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Una spiritualità </a:t>
            </a:r>
            <a:r>
              <a:rPr lang="it-IT" sz="2800" b="1" dirty="0">
                <a:solidFill>
                  <a:srgbClr val="FF0000"/>
                </a:solidFill>
                <a:latin typeface="Franklin Gothic Demi" panose="020B0703020102020204" pitchFamily="34" charset="0"/>
              </a:rPr>
              <a:t>mariana</a:t>
            </a:r>
            <a:r>
              <a:rPr lang="it-IT" sz="2800" b="1" dirty="0"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2800"/>
              </a:lnSpc>
              <a:buClr>
                <a:srgbClr val="FF0000"/>
              </a:buClr>
              <a:tabLst>
                <a:tab pos="444500" algn="l"/>
              </a:tabLst>
            </a:pPr>
            <a:r>
              <a:rPr lang="it-IT" sz="2800" b="1" dirty="0">
                <a:latin typeface="Franklin Gothic Demi" panose="020B0703020102020204" pitchFamily="34" charset="0"/>
              </a:rPr>
              <a:t>	</a:t>
            </a:r>
            <a:r>
              <a:rPr lang="it-IT" sz="2800" b="1" i="1" spc="100" dirty="0">
                <a:latin typeface="Franklin Gothic Demi" panose="020B0703020102020204" pitchFamily="34" charset="0"/>
              </a:rPr>
              <a:t>che si affida con semplicità </a:t>
            </a:r>
          </a:p>
          <a:p>
            <a:pPr>
              <a:lnSpc>
                <a:spcPts val="2800"/>
              </a:lnSpc>
              <a:buClr>
                <a:srgbClr val="FF0000"/>
              </a:buClr>
              <a:tabLst>
                <a:tab pos="444500" algn="l"/>
              </a:tabLst>
            </a:pPr>
            <a:r>
              <a:rPr lang="it-IT" sz="2800" b="1" i="1" spc="100" dirty="0">
                <a:latin typeface="Franklin Gothic Demi" panose="020B0703020102020204" pitchFamily="34" charset="0"/>
              </a:rPr>
              <a:t>	e fiducia al materno aiuto </a:t>
            </a:r>
            <a:br>
              <a:rPr lang="it-IT" sz="2800" b="1" i="1" spc="100" dirty="0">
                <a:latin typeface="Franklin Gothic Demi" panose="020B0703020102020204" pitchFamily="34" charset="0"/>
              </a:rPr>
            </a:br>
            <a:r>
              <a:rPr lang="it-IT" sz="2800" b="1" i="1" spc="100" dirty="0">
                <a:latin typeface="Franklin Gothic Demi" panose="020B0703020102020204" pitchFamily="34" charset="0"/>
              </a:rPr>
              <a:t>	della Madonna</a:t>
            </a:r>
          </a:p>
        </p:txBody>
      </p:sp>
      <p:pic>
        <p:nvPicPr>
          <p:cNvPr id="20" name="Immagine 19" descr="Immagine che contiene mappa&#10;&#10;Descrizione generata automaticamente">
            <a:extLst>
              <a:ext uri="{FF2B5EF4-FFF2-40B4-BE49-F238E27FC236}">
                <a16:creationId xmlns:a16="http://schemas.microsoft.com/office/drawing/2014/main" id="{9426B65E-ABB4-CBEF-364D-53880FCA3B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2171633" y="4920690"/>
            <a:ext cx="722357" cy="662904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15AB1B-A6F4-F48A-C309-4485964A2792}"/>
              </a:ext>
            </a:extLst>
          </p:cNvPr>
          <p:cNvSpPr txBox="1"/>
          <p:nvPr/>
        </p:nvSpPr>
        <p:spPr>
          <a:xfrm>
            <a:off x="4368750" y="1128971"/>
            <a:ext cx="6236761" cy="497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algn="ctr" fontAlgn="base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it-IT" sz="2000" b="1" i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... e </a:t>
            </a:r>
            <a:r>
              <a:rPr lang="it-IT" sz="2000" b="1" i="1" spc="300" dirty="0">
                <a:solidFill>
                  <a:srgbClr val="7030A0"/>
                </a:solidFill>
                <a:latin typeface="Swis721 Blk BT" panose="020B0904030502020204" pitchFamily="34" charset="0"/>
                <a:ea typeface="Verdana" panose="020B0604030504040204" pitchFamily="34" charset="0"/>
              </a:rPr>
              <a:t>buoni cristiani</a:t>
            </a:r>
          </a:p>
        </p:txBody>
      </p:sp>
      <p:pic>
        <p:nvPicPr>
          <p:cNvPr id="21" name="Immagine 20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06EF27EE-9051-A5BD-78C0-C8779F4D04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17" y="5612895"/>
            <a:ext cx="3407622" cy="107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3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4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4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4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4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4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1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8" grpId="1" uiExpand="1" build="allAtOnce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74C5BD2-0542-4167-96C9-919156B31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760" y="168902"/>
            <a:ext cx="5063627" cy="30086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D12BF9B-BB85-4458-B8ED-0880AF6CE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6" b="5024"/>
          <a:stretch/>
        </p:blipFill>
        <p:spPr>
          <a:xfrm>
            <a:off x="182880" y="3114478"/>
            <a:ext cx="11192507" cy="34747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9CA749-6916-4527-8827-3ECD8060E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r="39439" b="53610"/>
          <a:stretch/>
        </p:blipFill>
        <p:spPr>
          <a:xfrm>
            <a:off x="182880" y="51238"/>
            <a:ext cx="6874509" cy="306324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1F4D4C8-81D2-417B-8142-364B1934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401" y="2543469"/>
            <a:ext cx="4828087" cy="688674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Aspetti del Carattere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0EAE44-30D5-4C0F-9594-984F1A4E1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16" y="5298425"/>
            <a:ext cx="860855" cy="1216675"/>
          </a:xfrm>
          <a:prstGeom prst="rect">
            <a:avLst/>
          </a:prstGeom>
        </p:spPr>
      </p:pic>
      <p:pic>
        <p:nvPicPr>
          <p:cNvPr id="16" name="Immagine 15" descr="Immagine che contiene mappa&#10;&#10;Descrizione generata automaticamente">
            <a:extLst>
              <a:ext uri="{FF2B5EF4-FFF2-40B4-BE49-F238E27FC236}">
                <a16:creationId xmlns:a16="http://schemas.microsoft.com/office/drawing/2014/main" id="{E50CF3B1-9D2D-4442-9442-38B7E0423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22481" r="11057" b="23540"/>
          <a:stretch>
            <a:fillRect/>
          </a:stretch>
        </p:blipFill>
        <p:spPr>
          <a:xfrm>
            <a:off x="3170490" y="5375306"/>
            <a:ext cx="1038314" cy="952856"/>
          </a:xfrm>
          <a:custGeom>
            <a:avLst/>
            <a:gdLst>
              <a:gd name="connsiteX0" fmla="*/ 519157 w 1038314"/>
              <a:gd name="connsiteY0" fmla="*/ 0 h 952856"/>
              <a:gd name="connsiteX1" fmla="*/ 1038314 w 1038314"/>
              <a:gd name="connsiteY1" fmla="*/ 476428 h 952856"/>
              <a:gd name="connsiteX2" fmla="*/ 519157 w 1038314"/>
              <a:gd name="connsiteY2" fmla="*/ 952856 h 952856"/>
              <a:gd name="connsiteX3" fmla="*/ 0 w 1038314"/>
              <a:gd name="connsiteY3" fmla="*/ 476428 h 952856"/>
              <a:gd name="connsiteX4" fmla="*/ 519157 w 1038314"/>
              <a:gd name="connsiteY4" fmla="*/ 0 h 9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14" h="952856">
                <a:moveTo>
                  <a:pt x="519157" y="0"/>
                </a:moveTo>
                <a:cubicBezTo>
                  <a:pt x="805879" y="0"/>
                  <a:pt x="1038314" y="213304"/>
                  <a:pt x="1038314" y="476428"/>
                </a:cubicBezTo>
                <a:cubicBezTo>
                  <a:pt x="1038314" y="739552"/>
                  <a:pt x="805879" y="952856"/>
                  <a:pt x="519157" y="952856"/>
                </a:cubicBezTo>
                <a:cubicBezTo>
                  <a:pt x="232435" y="952856"/>
                  <a:pt x="0" y="739552"/>
                  <a:pt x="0" y="476428"/>
                </a:cubicBezTo>
                <a:cubicBezTo>
                  <a:pt x="0" y="213304"/>
                  <a:pt x="232435" y="0"/>
                  <a:pt x="51915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3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ella a 5 punte 3">
            <a:extLst>
              <a:ext uri="{FF2B5EF4-FFF2-40B4-BE49-F238E27FC236}">
                <a16:creationId xmlns:a16="http://schemas.microsoft.com/office/drawing/2014/main" id="{0E6E7DE2-C5DC-524B-2AB2-7CBE8716394E}"/>
              </a:ext>
            </a:extLst>
          </p:cNvPr>
          <p:cNvSpPr/>
          <p:nvPr/>
        </p:nvSpPr>
        <p:spPr>
          <a:xfrm rot="19449971">
            <a:off x="2607647" y="1124498"/>
            <a:ext cx="5848084" cy="5168458"/>
          </a:xfrm>
          <a:prstGeom prst="star5">
            <a:avLst/>
          </a:prstGeom>
          <a:noFill/>
          <a:ln w="44450">
            <a:solidFill>
              <a:schemeClr val="accent6">
                <a:lumMod val="75000"/>
              </a:schemeClr>
            </a:solidFill>
            <a:prstDash val="sysDot"/>
          </a:ln>
          <a:effectLst>
            <a:glow rad="3683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CECE10-1FAE-4840-8260-595A7D78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062" y="220851"/>
            <a:ext cx="6862139" cy="642995"/>
          </a:xfrm>
          <a:prstGeom prst="roundRect">
            <a:avLst>
              <a:gd name="adj" fmla="val 50000"/>
            </a:avLst>
          </a:prstGeom>
          <a:gradFill>
            <a:gsLst>
              <a:gs pos="73000">
                <a:srgbClr val="FFFF00"/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>
                  <a:alpha val="84000"/>
                </a:srgbClr>
              </a:gs>
              <a:gs pos="99000">
                <a:srgbClr val="FFC000"/>
              </a:gs>
            </a:gsLst>
          </a:gradFill>
        </p:spPr>
        <p:txBody>
          <a:bodyPr>
            <a:prstTxWarp prst="textPlain">
              <a:avLst>
                <a:gd name="adj" fmla="val 49847"/>
              </a:avLst>
            </a:prstTxWarp>
            <a:noAutofit/>
          </a:bodyPr>
          <a:lstStyle/>
          <a:p>
            <a:pPr algn="ctr"/>
            <a:r>
              <a:rPr lang="it-IT" sz="900" dirty="0"/>
              <a:t>Interrogativi a Grappolo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30DC3A-84E7-4FBE-8C50-B65EBCD39D76}"/>
              </a:ext>
            </a:extLst>
          </p:cNvPr>
          <p:cNvSpPr txBox="1"/>
          <p:nvPr/>
        </p:nvSpPr>
        <p:spPr>
          <a:xfrm>
            <a:off x="6728896" y="1575929"/>
            <a:ext cx="21213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COME</a:t>
            </a:r>
            <a:endParaRPr lang="it-IT" sz="28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900CA5-529E-4C9B-8413-26188E27F246}"/>
              </a:ext>
            </a:extLst>
          </p:cNvPr>
          <p:cNvSpPr txBox="1"/>
          <p:nvPr/>
        </p:nvSpPr>
        <p:spPr>
          <a:xfrm>
            <a:off x="1222521" y="4287940"/>
            <a:ext cx="2844424" cy="7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QUANTO </a:t>
            </a:r>
          </a:p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SPESSO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8D6A9B3-0492-41A5-B97C-EF9AA72841A4}"/>
              </a:ext>
            </a:extLst>
          </p:cNvPr>
          <p:cNvSpPr txBox="1"/>
          <p:nvPr/>
        </p:nvSpPr>
        <p:spPr>
          <a:xfrm>
            <a:off x="2576777" y="1860846"/>
            <a:ext cx="212139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QUANTO</a:t>
            </a:r>
            <a:endParaRPr lang="it-IT" sz="28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98B311-DBF5-4BA9-A37A-A46678F5AD5F}"/>
              </a:ext>
            </a:extLst>
          </p:cNvPr>
          <p:cNvSpPr txBox="1"/>
          <p:nvPr/>
        </p:nvSpPr>
        <p:spPr>
          <a:xfrm>
            <a:off x="7460958" y="4511494"/>
            <a:ext cx="284442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QUANTI</a:t>
            </a:r>
          </a:p>
        </p:txBody>
      </p:sp>
      <p:sp>
        <p:nvSpPr>
          <p:cNvPr id="3" name="Stella a 5 punte 2">
            <a:extLst>
              <a:ext uri="{FF2B5EF4-FFF2-40B4-BE49-F238E27FC236}">
                <a16:creationId xmlns:a16="http://schemas.microsoft.com/office/drawing/2014/main" id="{65BBF639-4D53-8A2E-D01B-895D3321A8C8}"/>
              </a:ext>
            </a:extLst>
          </p:cNvPr>
          <p:cNvSpPr/>
          <p:nvPr/>
        </p:nvSpPr>
        <p:spPr>
          <a:xfrm>
            <a:off x="3320914" y="1569088"/>
            <a:ext cx="4558044" cy="4028338"/>
          </a:xfrm>
          <a:prstGeom prst="star5">
            <a:avLst/>
          </a:prstGeom>
          <a:noFill/>
          <a:ln w="44450">
            <a:prstDash val="sysDot"/>
          </a:ln>
          <a:effectLst>
            <a:glow rad="3683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FBAD4A-3D7D-443D-88C3-5E6BA8F4B1EF}"/>
              </a:ext>
            </a:extLst>
          </p:cNvPr>
          <p:cNvSpPr txBox="1"/>
          <p:nvPr/>
        </p:nvSpPr>
        <p:spPr>
          <a:xfrm>
            <a:off x="1367775" y="2945495"/>
            <a:ext cx="2168435" cy="460083"/>
          </a:xfrm>
          <a:prstGeom prst="rect">
            <a:avLst/>
          </a:prstGeom>
          <a:solidFill>
            <a:srgbClr val="F7BD19"/>
          </a:solidFill>
        </p:spPr>
        <p:txBody>
          <a:bodyPr wrap="square" tIns="9000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PERCHÈ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81717F4-0EB1-4A98-8781-8DBAFE30CC58}"/>
              </a:ext>
            </a:extLst>
          </p:cNvPr>
          <p:cNvSpPr txBox="1"/>
          <p:nvPr/>
        </p:nvSpPr>
        <p:spPr>
          <a:xfrm>
            <a:off x="7583909" y="2968917"/>
            <a:ext cx="2168435" cy="460083"/>
          </a:xfrm>
          <a:prstGeom prst="rect">
            <a:avLst/>
          </a:prstGeom>
          <a:solidFill>
            <a:srgbClr val="00B0F0"/>
          </a:solidFill>
        </p:spPr>
        <p:txBody>
          <a:bodyPr wrap="square" tIns="9000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i="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Franklin Gothic Heavy" panose="020B0903020102020204" pitchFamily="34" charset="0"/>
                <a:cs typeface="Arial" panose="020B0604020202020204" pitchFamily="34" charset="0"/>
              </a:rPr>
              <a:t>COSA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9FE427-78B3-40FF-8A1C-EB9E94BFA8EF}"/>
              </a:ext>
            </a:extLst>
          </p:cNvPr>
          <p:cNvSpPr txBox="1"/>
          <p:nvPr/>
        </p:nvSpPr>
        <p:spPr>
          <a:xfrm>
            <a:off x="4698175" y="1088734"/>
            <a:ext cx="1737354" cy="413916"/>
          </a:xfrm>
          <a:prstGeom prst="rect">
            <a:avLst/>
          </a:prstGeom>
          <a:solidFill>
            <a:srgbClr val="92D050"/>
          </a:solidFill>
        </p:spPr>
        <p:txBody>
          <a:bodyPr wrap="square" tIns="90000" bIns="0" anchor="ctr" anchorCtr="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CHI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C74B73-7F3A-4A71-A997-71650854C516}"/>
              </a:ext>
            </a:extLst>
          </p:cNvPr>
          <p:cNvSpPr txBox="1"/>
          <p:nvPr/>
        </p:nvSpPr>
        <p:spPr>
          <a:xfrm>
            <a:off x="6794740" y="5360449"/>
            <a:ext cx="2168435" cy="460083"/>
          </a:xfrm>
          <a:prstGeom prst="rect">
            <a:avLst/>
          </a:prstGeom>
          <a:solidFill>
            <a:srgbClr val="BD7FF1"/>
          </a:solidFill>
        </p:spPr>
        <p:txBody>
          <a:bodyPr wrap="square" tIns="9000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DOVE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llustrazioni gratis di Uva">
            <a:extLst>
              <a:ext uri="{FF2B5EF4-FFF2-40B4-BE49-F238E27FC236}">
                <a16:creationId xmlns:a16="http://schemas.microsoft.com/office/drawing/2014/main" id="{E174D9D4-2A3D-E292-C4ED-8290BB66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47" y="621523"/>
            <a:ext cx="3191461" cy="319146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F67B8F5-6810-4BA5-8DEA-C58D13E47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613" y1="34672" x2="49562" y2="15693"/>
                        <a14:foregroundMark x1="49562" y1="15693" x2="61168" y2="38978"/>
                        <a14:foregroundMark x1="61168" y1="38978" x2="46423" y2="61241"/>
                        <a14:foregroundMark x1="42555" y1="79124" x2="57080" y2="89781"/>
                        <a14:foregroundMark x1="51314" y1="69927" x2="71314" y2="21168"/>
                        <a14:foregroundMark x1="71314" y1="21168" x2="42555" y2="11971"/>
                        <a14:foregroundMark x1="31971" y1="26934" x2="63869" y2="17080"/>
                        <a14:foregroundMark x1="63869" y1="17080" x2="61533" y2="44964"/>
                        <a14:foregroundMark x1="61533" y1="44964" x2="48175" y2="70219"/>
                        <a14:foregroundMark x1="48175" y1="70219" x2="47445" y2="70438"/>
                        <a14:foregroundMark x1="72555" y1="30365" x2="74015" y2="35182"/>
                        <a14:foregroundMark x1="29051" y1="24526" x2="36788" y2="15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58" y="3117462"/>
            <a:ext cx="2242987" cy="2242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5000"/>
              </a:prstClr>
            </a:outerShdw>
          </a:effec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B5E0DBB-CC83-429A-8204-20802783A236}"/>
              </a:ext>
            </a:extLst>
          </p:cNvPr>
          <p:cNvSpPr txBox="1"/>
          <p:nvPr/>
        </p:nvSpPr>
        <p:spPr>
          <a:xfrm>
            <a:off x="2134678" y="5446190"/>
            <a:ext cx="2168435" cy="460083"/>
          </a:xfrm>
          <a:prstGeom prst="rect">
            <a:avLst/>
          </a:prstGeom>
          <a:solidFill>
            <a:srgbClr val="FF0000"/>
          </a:solidFill>
        </p:spPr>
        <p:txBody>
          <a:bodyPr wrap="square" tIns="90000">
            <a:spAutoFit/>
          </a:bodyPr>
          <a:lstStyle/>
          <a:p>
            <a:pPr algn="ct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QUANDO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2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5" grpId="0"/>
      <p:bldP spid="30" grpId="0"/>
      <p:bldP spid="31" grpId="0"/>
      <p:bldP spid="3" grpId="0" animBg="1"/>
      <p:bldP spid="23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CECE10-1FAE-4840-8260-595A7D78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614" y="495432"/>
            <a:ext cx="5409259" cy="626290"/>
          </a:xfrm>
          <a:prstGeom prst="roundRect">
            <a:avLst>
              <a:gd name="adj" fmla="val 50000"/>
            </a:avLst>
          </a:prstGeom>
          <a:gradFill>
            <a:gsLst>
              <a:gs pos="73000">
                <a:srgbClr val="FFFF00"/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>
                  <a:alpha val="84000"/>
                </a:srgbClr>
              </a:gs>
              <a:gs pos="99000">
                <a:srgbClr val="FFC000"/>
              </a:gs>
            </a:gsLst>
          </a:gradFill>
        </p:spPr>
        <p:txBody>
          <a:bodyPr>
            <a:prstTxWarp prst="textPlain">
              <a:avLst/>
            </a:prstTxWarp>
            <a:noAutofit/>
          </a:bodyPr>
          <a:lstStyle/>
          <a:p>
            <a:pPr algn="ctr"/>
            <a:r>
              <a:rPr lang="it-IT" sz="2400" dirty="0"/>
              <a:t>Interrogativi a Grappolo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81717F4-0EB1-4A98-8781-8DBAFE30CC58}"/>
              </a:ext>
            </a:extLst>
          </p:cNvPr>
          <p:cNvSpPr txBox="1"/>
          <p:nvPr/>
        </p:nvSpPr>
        <p:spPr>
          <a:xfrm>
            <a:off x="5268976" y="2629916"/>
            <a:ext cx="2168435" cy="73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460"/>
              </a:lnSpc>
            </a:pPr>
            <a:r>
              <a:rPr lang="en-US" sz="2400" b="1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What</a:t>
            </a:r>
            <a:r>
              <a:rPr lang="en-US" sz="2400" b="0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: </a:t>
            </a:r>
          </a:p>
          <a:p>
            <a:pPr algn="r">
              <a:lnSpc>
                <a:spcPts val="2460"/>
              </a:lnSpc>
            </a:pPr>
            <a:r>
              <a:rPr lang="en-US" sz="2800" b="1" i="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Franklin Gothic Heavy" panose="020B0903020102020204" pitchFamily="34" charset="0"/>
                <a:cs typeface="Arial" panose="020B0604020202020204" pitchFamily="34" charset="0"/>
              </a:rPr>
              <a:t>CHE COSA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9FE427-78B3-40FF-8A1C-EB9E94BFA8EF}"/>
              </a:ext>
            </a:extLst>
          </p:cNvPr>
          <p:cNvSpPr txBox="1"/>
          <p:nvPr/>
        </p:nvSpPr>
        <p:spPr>
          <a:xfrm>
            <a:off x="5268976" y="1631022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Who</a:t>
            </a:r>
            <a:r>
              <a:rPr lang="en-US" sz="2400" b="0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: </a:t>
            </a:r>
          </a:p>
          <a:p>
            <a:pPr algn="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CHI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3C74B73-7F3A-4A71-A997-71650854C516}"/>
              </a:ext>
            </a:extLst>
          </p:cNvPr>
          <p:cNvSpPr txBox="1"/>
          <p:nvPr/>
        </p:nvSpPr>
        <p:spPr>
          <a:xfrm>
            <a:off x="5268976" y="3582516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Where: </a:t>
            </a:r>
          </a:p>
          <a:p>
            <a:pPr algn="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DOVE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B5E0DBB-CC83-429A-8204-20802783A236}"/>
              </a:ext>
            </a:extLst>
          </p:cNvPr>
          <p:cNvSpPr txBox="1"/>
          <p:nvPr/>
        </p:nvSpPr>
        <p:spPr>
          <a:xfrm>
            <a:off x="5268976" y="4581410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When</a:t>
            </a:r>
            <a:r>
              <a:rPr lang="en-US" sz="2400" b="0" i="0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: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QUANDO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FBAD4A-3D7D-443D-88C3-5E6BA8F4B1EF}"/>
              </a:ext>
            </a:extLst>
          </p:cNvPr>
          <p:cNvSpPr txBox="1"/>
          <p:nvPr/>
        </p:nvSpPr>
        <p:spPr>
          <a:xfrm>
            <a:off x="5268975" y="5580304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Why: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 </a:t>
            </a:r>
          </a:p>
          <a:p>
            <a:pPr algn="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PERCHÈ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DFEE0BB-0A50-457D-986E-0C44B7F32B50}"/>
              </a:ext>
            </a:extLst>
          </p:cNvPr>
          <p:cNvSpPr txBox="1"/>
          <p:nvPr/>
        </p:nvSpPr>
        <p:spPr>
          <a:xfrm>
            <a:off x="9038725" y="3311544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Which: 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rgbClr val="FFFFCC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QUALE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rgbClr val="FFFFCC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1DD3094-C3E7-4B88-A72A-DC88C8F8AB83}"/>
              </a:ext>
            </a:extLst>
          </p:cNvPr>
          <p:cNvSpPr txBox="1"/>
          <p:nvPr/>
        </p:nvSpPr>
        <p:spPr>
          <a:xfrm>
            <a:off x="9038725" y="4247047"/>
            <a:ext cx="2168435" cy="782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glow rad="127000">
                    <a:srgbClr val="FFFF00"/>
                  </a:glow>
                </a:effectLst>
                <a:latin typeface="Arial Black" panose="020B0A04020102020204" pitchFamily="34" charset="0"/>
              </a:rPr>
              <a:t>What-time: </a:t>
            </a:r>
          </a:p>
          <a:p>
            <a:pPr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C00000"/>
                  </a:solidFill>
                </a:ln>
                <a:solidFill>
                  <a:srgbClr val="FFFFCC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CHE ORA</a:t>
            </a:r>
            <a:endParaRPr lang="it-IT" sz="2800" b="1" dirty="0">
              <a:ln w="19050">
                <a:solidFill>
                  <a:srgbClr val="C00000"/>
                </a:solidFill>
              </a:ln>
              <a:solidFill>
                <a:srgbClr val="FFFFCC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4F67B8F5-6810-4BA5-8DEA-C58D13E4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613" y1="34672" x2="49562" y2="15693"/>
                        <a14:foregroundMark x1="49562" y1="15693" x2="61168" y2="38978"/>
                        <a14:foregroundMark x1="61168" y1="38978" x2="46423" y2="61241"/>
                        <a14:foregroundMark x1="42555" y1="79124" x2="57080" y2="89781"/>
                        <a14:foregroundMark x1="51314" y1="69927" x2="71314" y2="21168"/>
                        <a14:foregroundMark x1="71314" y1="21168" x2="42555" y2="11971"/>
                        <a14:foregroundMark x1="31971" y1="26934" x2="63869" y2="17080"/>
                        <a14:foregroundMark x1="63869" y1="17080" x2="61533" y2="44964"/>
                        <a14:foregroundMark x1="61533" y1="44964" x2="48175" y2="70219"/>
                        <a14:foregroundMark x1="48175" y1="70219" x2="47445" y2="70438"/>
                        <a14:foregroundMark x1="72555" y1="30365" x2="74015" y2="35182"/>
                        <a14:foregroundMark x1="29051" y1="24526" x2="36788" y2="15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48" y="1607965"/>
            <a:ext cx="2712143" cy="27121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65000"/>
              </a:prst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30DC3A-84E7-4FBE-8C50-B65EBCD39D76}"/>
              </a:ext>
            </a:extLst>
          </p:cNvPr>
          <p:cNvSpPr txBox="1"/>
          <p:nvPr/>
        </p:nvSpPr>
        <p:spPr>
          <a:xfrm>
            <a:off x="1754661" y="2082124"/>
            <a:ext cx="13232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How: </a:t>
            </a:r>
            <a:b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</a:b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COME</a:t>
            </a:r>
            <a:endParaRPr lang="it-IT" sz="28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900CA5-529E-4C9B-8413-26188E27F246}"/>
              </a:ext>
            </a:extLst>
          </p:cNvPr>
          <p:cNvSpPr txBox="1"/>
          <p:nvPr/>
        </p:nvSpPr>
        <p:spPr>
          <a:xfrm>
            <a:off x="909472" y="5020051"/>
            <a:ext cx="2168435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60"/>
              </a:lnSpc>
            </a:pPr>
            <a: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How often: </a:t>
            </a:r>
            <a:b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QUANTO </a:t>
            </a:r>
          </a:p>
          <a:p>
            <a:pPr algn="r">
              <a:lnSpc>
                <a:spcPts val="2460"/>
              </a:lnSpc>
            </a:pP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SPESSO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8D6A9B3-0492-41A5-B97C-EF9AA72841A4}"/>
              </a:ext>
            </a:extLst>
          </p:cNvPr>
          <p:cNvSpPr txBox="1"/>
          <p:nvPr/>
        </p:nvSpPr>
        <p:spPr>
          <a:xfrm>
            <a:off x="956509" y="3022134"/>
            <a:ext cx="21213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How-much: </a:t>
            </a:r>
            <a:b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</a:b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QUANTO</a:t>
            </a:r>
            <a:endParaRPr lang="it-IT" sz="2800" b="1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98B311-DBF5-4BA9-A37A-A46678F5AD5F}"/>
              </a:ext>
            </a:extLst>
          </p:cNvPr>
          <p:cNvSpPr txBox="1"/>
          <p:nvPr/>
        </p:nvSpPr>
        <p:spPr>
          <a:xfrm>
            <a:off x="956509" y="4055005"/>
            <a:ext cx="21213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400" b="1" dirty="0">
                <a:solidFill>
                  <a:srgbClr val="C00000"/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How-many:</a:t>
            </a:r>
            <a: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en-US" sz="2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QUANTI</a:t>
            </a:r>
          </a:p>
        </p:txBody>
      </p:sp>
      <p:pic>
        <p:nvPicPr>
          <p:cNvPr id="1026" name="Picture 2" descr="Illustrazioni gratis di Uva">
            <a:extLst>
              <a:ext uri="{FF2B5EF4-FFF2-40B4-BE49-F238E27FC236}">
                <a16:creationId xmlns:a16="http://schemas.microsoft.com/office/drawing/2014/main" id="{E174D9D4-2A3D-E292-C4ED-8290BB669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19" y="174426"/>
            <a:ext cx="3191461" cy="319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5D9007-6667-8BFD-68B0-E0EDDAF0F2C0}"/>
              </a:ext>
            </a:extLst>
          </p:cNvPr>
          <p:cNvSpPr txBox="1"/>
          <p:nvPr/>
        </p:nvSpPr>
        <p:spPr>
          <a:xfrm>
            <a:off x="431415" y="1233335"/>
            <a:ext cx="132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>
                    <a:alpha val="88000"/>
                  </a:schemeClr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H</a:t>
            </a:r>
            <a:endParaRPr lang="it-IT" dirty="0">
              <a:solidFill>
                <a:schemeClr val="bg1">
                  <a:alpha val="88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E33450C-95EB-1553-C479-B3C8D3A68D94}"/>
              </a:ext>
            </a:extLst>
          </p:cNvPr>
          <p:cNvSpPr txBox="1"/>
          <p:nvPr/>
        </p:nvSpPr>
        <p:spPr>
          <a:xfrm>
            <a:off x="7687181" y="4806351"/>
            <a:ext cx="132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>
                    <a:alpha val="88000"/>
                  </a:schemeClr>
                </a:solidFill>
                <a:effectLst>
                  <a:glow rad="127000">
                    <a:srgbClr val="92D050"/>
                  </a:glow>
                </a:effectLst>
                <a:latin typeface="Arial Black" panose="020B0A04020102020204" pitchFamily="34" charset="0"/>
              </a:rPr>
              <a:t>W</a:t>
            </a:r>
            <a:endParaRPr lang="it-IT" dirty="0">
              <a:solidFill>
                <a:schemeClr val="bg1">
                  <a:alpha val="8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3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  <p:bldP spid="23" grpId="0"/>
      <p:bldP spid="26" grpId="0"/>
      <p:bldP spid="27" grpId="0"/>
      <p:bldP spid="14" grpId="0"/>
      <p:bldP spid="5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ccia in su 48">
            <a:extLst>
              <a:ext uri="{FF2B5EF4-FFF2-40B4-BE49-F238E27FC236}">
                <a16:creationId xmlns:a16="http://schemas.microsoft.com/office/drawing/2014/main" id="{0333E2E3-E44C-FA14-07D5-F1CFDAB851D5}"/>
              </a:ext>
            </a:extLst>
          </p:cNvPr>
          <p:cNvSpPr/>
          <p:nvPr/>
        </p:nvSpPr>
        <p:spPr>
          <a:xfrm rot="9176470">
            <a:off x="6701866" y="4149059"/>
            <a:ext cx="400219" cy="1528708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su 45">
            <a:extLst>
              <a:ext uri="{FF2B5EF4-FFF2-40B4-BE49-F238E27FC236}">
                <a16:creationId xmlns:a16="http://schemas.microsoft.com/office/drawing/2014/main" id="{ADE80BDE-D356-6B10-EE37-87B96FA41426}"/>
              </a:ext>
            </a:extLst>
          </p:cNvPr>
          <p:cNvSpPr/>
          <p:nvPr/>
        </p:nvSpPr>
        <p:spPr>
          <a:xfrm rot="6758388" flipH="1">
            <a:off x="7986797" y="3377999"/>
            <a:ext cx="399600" cy="1751993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in su 42">
            <a:extLst>
              <a:ext uri="{FF2B5EF4-FFF2-40B4-BE49-F238E27FC236}">
                <a16:creationId xmlns:a16="http://schemas.microsoft.com/office/drawing/2014/main" id="{7B8DC787-6D32-1D82-72BB-0035BD7C1B1E}"/>
              </a:ext>
            </a:extLst>
          </p:cNvPr>
          <p:cNvSpPr/>
          <p:nvPr/>
        </p:nvSpPr>
        <p:spPr>
          <a:xfrm rot="12868523">
            <a:off x="4292424" y="4037879"/>
            <a:ext cx="400219" cy="1528708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su 41">
            <a:extLst>
              <a:ext uri="{FF2B5EF4-FFF2-40B4-BE49-F238E27FC236}">
                <a16:creationId xmlns:a16="http://schemas.microsoft.com/office/drawing/2014/main" id="{BEC39939-B409-484D-C01B-41C8B07BE950}"/>
              </a:ext>
            </a:extLst>
          </p:cNvPr>
          <p:cNvSpPr/>
          <p:nvPr/>
        </p:nvSpPr>
        <p:spPr>
          <a:xfrm rot="18985263">
            <a:off x="4050732" y="1926333"/>
            <a:ext cx="399600" cy="1372151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in su 37">
            <a:extLst>
              <a:ext uri="{FF2B5EF4-FFF2-40B4-BE49-F238E27FC236}">
                <a16:creationId xmlns:a16="http://schemas.microsoft.com/office/drawing/2014/main" id="{F987D8B0-F060-6DD2-FD63-30BFA792DA0D}"/>
              </a:ext>
            </a:extLst>
          </p:cNvPr>
          <p:cNvSpPr/>
          <p:nvPr/>
        </p:nvSpPr>
        <p:spPr>
          <a:xfrm rot="2008263">
            <a:off x="7335370" y="2093702"/>
            <a:ext cx="399600" cy="1266166"/>
          </a:xfrm>
          <a:prstGeom prst="upArrow">
            <a:avLst>
              <a:gd name="adj1" fmla="val 50000"/>
              <a:gd name="adj2" fmla="val 684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in su 2">
            <a:extLst>
              <a:ext uri="{FF2B5EF4-FFF2-40B4-BE49-F238E27FC236}">
                <a16:creationId xmlns:a16="http://schemas.microsoft.com/office/drawing/2014/main" id="{A409FD61-21B2-3B64-6E02-8ACFC605F998}"/>
              </a:ext>
            </a:extLst>
          </p:cNvPr>
          <p:cNvSpPr/>
          <p:nvPr/>
        </p:nvSpPr>
        <p:spPr>
          <a:xfrm>
            <a:off x="5740206" y="1686359"/>
            <a:ext cx="399600" cy="1372151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in su 36">
            <a:extLst>
              <a:ext uri="{FF2B5EF4-FFF2-40B4-BE49-F238E27FC236}">
                <a16:creationId xmlns:a16="http://schemas.microsoft.com/office/drawing/2014/main" id="{E210C6B6-C507-3A23-466A-FB2BC6F8B0FF}"/>
              </a:ext>
            </a:extLst>
          </p:cNvPr>
          <p:cNvSpPr/>
          <p:nvPr/>
        </p:nvSpPr>
        <p:spPr>
          <a:xfrm rot="16200000">
            <a:off x="3227325" y="3114922"/>
            <a:ext cx="400219" cy="1528708"/>
          </a:xfrm>
          <a:prstGeom prst="upArrow">
            <a:avLst>
              <a:gd name="adj1" fmla="val 50000"/>
              <a:gd name="adj2" fmla="val 68448"/>
            </a:avLst>
          </a:prstGeom>
          <a:solidFill>
            <a:srgbClr val="EC46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FBAD4A-3D7D-443D-88C3-5E6BA8F4B1EF}"/>
              </a:ext>
            </a:extLst>
          </p:cNvPr>
          <p:cNvSpPr txBox="1"/>
          <p:nvPr/>
        </p:nvSpPr>
        <p:spPr>
          <a:xfrm>
            <a:off x="3166314" y="5925300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VSF </a:t>
            </a:r>
            <a:endParaRPr lang="it-IT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DFEE0BB-0A50-457D-986E-0C44B7F32B50}"/>
              </a:ext>
            </a:extLst>
          </p:cNvPr>
          <p:cNvSpPr txBox="1"/>
          <p:nvPr/>
        </p:nvSpPr>
        <p:spPr>
          <a:xfrm>
            <a:off x="7102379" y="5038801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APS</a:t>
            </a:r>
            <a:endParaRPr lang="it-IT" sz="3600" b="1" dirty="0">
              <a:solidFill>
                <a:srgbClr val="002060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1DD3094-C3E7-4B88-A72A-DC88C8F8AB83}"/>
              </a:ext>
            </a:extLst>
          </p:cNvPr>
          <p:cNvSpPr txBox="1"/>
          <p:nvPr/>
        </p:nvSpPr>
        <p:spPr>
          <a:xfrm>
            <a:off x="8708742" y="3696209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APV</a:t>
            </a:r>
            <a:endParaRPr lang="it-IT" sz="3600" b="1" dirty="0">
              <a:solidFill>
                <a:srgbClr val="002060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E1CCBF8-2247-48C0-85E1-9EF703770BEE}"/>
              </a:ext>
            </a:extLst>
          </p:cNvPr>
          <p:cNvSpPr txBox="1"/>
          <p:nvPr/>
        </p:nvSpPr>
        <p:spPr>
          <a:xfrm>
            <a:off x="1344969" y="5506472"/>
            <a:ext cx="2103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Valutazione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Scelta</a:t>
            </a: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Fattori</a:t>
            </a:r>
            <a:endParaRPr lang="en-US" sz="2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D90CF70-013D-426F-9EC4-C160F9053275}"/>
              </a:ext>
            </a:extLst>
          </p:cNvPr>
          <p:cNvSpPr txBox="1"/>
          <p:nvPr/>
        </p:nvSpPr>
        <p:spPr>
          <a:xfrm>
            <a:off x="5095209" y="5537436"/>
            <a:ext cx="2077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Alternative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Possibilità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Scelte</a:t>
            </a:r>
            <a:endParaRPr lang="en-US" sz="2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2C6D888-61F3-44A2-82B9-0E260557E723}"/>
              </a:ext>
            </a:extLst>
          </p:cNvPr>
          <p:cNvSpPr txBox="1"/>
          <p:nvPr/>
        </p:nvSpPr>
        <p:spPr>
          <a:xfrm>
            <a:off x="9742500" y="4342540"/>
            <a:ext cx="1605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Altri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Punti</a:t>
            </a: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di Vista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A965FA1-B3F3-47EF-8075-20A73B0E18A4}"/>
              </a:ext>
            </a:extLst>
          </p:cNvPr>
          <p:cNvGrpSpPr/>
          <p:nvPr/>
        </p:nvGrpSpPr>
        <p:grpSpPr>
          <a:xfrm>
            <a:off x="3474749" y="5421127"/>
            <a:ext cx="548068" cy="542232"/>
            <a:chOff x="9972817" y="1829839"/>
            <a:chExt cx="548068" cy="542232"/>
          </a:xfrm>
        </p:grpSpPr>
        <p:sp>
          <p:nvSpPr>
            <p:cNvPr id="64" name="Ovale 63">
              <a:extLst>
                <a:ext uri="{FF2B5EF4-FFF2-40B4-BE49-F238E27FC236}">
                  <a16:creationId xmlns:a16="http://schemas.microsoft.com/office/drawing/2014/main" id="{986B03FF-1190-445D-9F12-653DD66EA86F}"/>
                </a:ext>
              </a:extLst>
            </p:cNvPr>
            <p:cNvSpPr/>
            <p:nvPr/>
          </p:nvSpPr>
          <p:spPr>
            <a:xfrm>
              <a:off x="9972817" y="1852580"/>
              <a:ext cx="519491" cy="519491"/>
            </a:xfrm>
            <a:prstGeom prst="ellipse">
              <a:avLst/>
            </a:prstGeom>
            <a:solidFill>
              <a:srgbClr val="E4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7CE403A5-3BD8-4AF6-80C5-D64FAEB4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441" y="1829839"/>
              <a:ext cx="54144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000689C-DDE6-460B-8324-9CFEC53D70DD}"/>
              </a:ext>
            </a:extLst>
          </p:cNvPr>
          <p:cNvGrpSpPr/>
          <p:nvPr/>
        </p:nvGrpSpPr>
        <p:grpSpPr>
          <a:xfrm>
            <a:off x="7328598" y="5657484"/>
            <a:ext cx="557851" cy="549429"/>
            <a:chOff x="3685490" y="3934233"/>
            <a:chExt cx="557851" cy="549429"/>
          </a:xfrm>
        </p:grpSpPr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89BC87BB-0597-4A64-9D2A-7AA0769B5C0B}"/>
                </a:ext>
              </a:extLst>
            </p:cNvPr>
            <p:cNvSpPr/>
            <p:nvPr/>
          </p:nvSpPr>
          <p:spPr>
            <a:xfrm>
              <a:off x="3704178" y="3964171"/>
              <a:ext cx="519491" cy="51949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5" name="Immagine 54" descr="Immagine che contiene testo, clipart&#10;&#10;Descrizione generata automaticamente">
              <a:extLst>
                <a:ext uri="{FF2B5EF4-FFF2-40B4-BE49-F238E27FC236}">
                  <a16:creationId xmlns:a16="http://schemas.microsoft.com/office/drawing/2014/main" id="{41955771-423A-41E0-A6CC-7E6741BF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490" y="3934233"/>
              <a:ext cx="55785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6F9955A-893A-458B-8504-3FB810C838B0}"/>
              </a:ext>
            </a:extLst>
          </p:cNvPr>
          <p:cNvGrpSpPr/>
          <p:nvPr/>
        </p:nvGrpSpPr>
        <p:grpSpPr>
          <a:xfrm>
            <a:off x="9007062" y="4404766"/>
            <a:ext cx="558461" cy="557376"/>
            <a:chOff x="7327767" y="3957998"/>
            <a:chExt cx="558461" cy="557376"/>
          </a:xfrm>
        </p:grpSpPr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153C5607-87F9-44C5-9090-F01D68C00B09}"/>
                </a:ext>
              </a:extLst>
            </p:cNvPr>
            <p:cNvSpPr/>
            <p:nvPr/>
          </p:nvSpPr>
          <p:spPr>
            <a:xfrm>
              <a:off x="7353676" y="3995883"/>
              <a:ext cx="519491" cy="519491"/>
            </a:xfrm>
            <a:prstGeom prst="ellipse">
              <a:avLst/>
            </a:prstGeom>
            <a:solidFill>
              <a:srgbClr val="009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4DACDFEC-EBF3-4F24-B40B-3836DAC8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767" y="3957998"/>
              <a:ext cx="558461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56" name="Titolo 1">
            <a:extLst>
              <a:ext uri="{FF2B5EF4-FFF2-40B4-BE49-F238E27FC236}">
                <a16:creationId xmlns:a16="http://schemas.microsoft.com/office/drawing/2014/main" id="{E0886025-8419-96E9-F870-D417EA16C5B0}"/>
              </a:ext>
            </a:extLst>
          </p:cNvPr>
          <p:cNvSpPr txBox="1">
            <a:spLocks/>
          </p:cNvSpPr>
          <p:nvPr/>
        </p:nvSpPr>
        <p:spPr>
          <a:xfrm>
            <a:off x="4054464" y="2952525"/>
            <a:ext cx="3649925" cy="147858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3000">
                <a:srgbClr val="FFFF00"/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>
                  <a:alpha val="84000"/>
                </a:srgbClr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7500"/>
          </a:bodyPr>
          <a:lstStyle>
            <a:lvl1pPr algn="r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158" kern="1200" dirty="0">
                <a:ln w="28575" cmpd="sng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+mj-ea"/>
                <a:cs typeface="+mj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B1C0C08-FB0B-2CAF-9EDF-5FAD079B0BC2}"/>
              </a:ext>
            </a:extLst>
          </p:cNvPr>
          <p:cNvSpPr txBox="1"/>
          <p:nvPr/>
        </p:nvSpPr>
        <p:spPr>
          <a:xfrm>
            <a:off x="7607524" y="1117708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C&amp;E</a:t>
            </a:r>
            <a:endParaRPr lang="it-IT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E4AE76E-D8D0-3CC5-0D9F-6EAE1B00B9C9}"/>
              </a:ext>
            </a:extLst>
          </p:cNvPr>
          <p:cNvSpPr txBox="1"/>
          <p:nvPr/>
        </p:nvSpPr>
        <p:spPr>
          <a:xfrm>
            <a:off x="2136532" y="1078332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CFT</a:t>
            </a:r>
            <a:endParaRPr lang="it-IT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864E3E14-36CC-7AB8-8B85-22B4C021AE68}"/>
              </a:ext>
            </a:extLst>
          </p:cNvPr>
          <p:cNvSpPr txBox="1"/>
          <p:nvPr/>
        </p:nvSpPr>
        <p:spPr>
          <a:xfrm>
            <a:off x="304125" y="3105834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SMO</a:t>
            </a:r>
            <a:endParaRPr lang="it-IT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99E49046-0054-5052-A7C2-7AB951FF385A}"/>
              </a:ext>
            </a:extLst>
          </p:cNvPr>
          <p:cNvSpPr txBox="1"/>
          <p:nvPr/>
        </p:nvSpPr>
        <p:spPr>
          <a:xfrm>
            <a:off x="4884011" y="579945"/>
            <a:ext cx="2168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>
                  <a:glow rad="88900">
                    <a:srgbClr val="00B0F0">
                      <a:alpha val="52000"/>
                    </a:srgbClr>
                  </a:glow>
                </a:effectLst>
                <a:latin typeface="Arial Black" panose="020B0A04020102020204" pitchFamily="34" charset="0"/>
              </a:rPr>
              <a:t>VSI</a:t>
            </a:r>
            <a:endParaRPr lang="it-IT" sz="36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88900">
                  <a:srgbClr val="00B0F0">
                    <a:alpha val="52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3BF0C44A-0CF9-9FCC-F415-11037CB9C41F}"/>
              </a:ext>
            </a:extLst>
          </p:cNvPr>
          <p:cNvGrpSpPr/>
          <p:nvPr/>
        </p:nvGrpSpPr>
        <p:grpSpPr>
          <a:xfrm>
            <a:off x="5699566" y="1132045"/>
            <a:ext cx="537326" cy="540000"/>
            <a:chOff x="1025036" y="1801398"/>
            <a:chExt cx="537326" cy="540000"/>
          </a:xfrm>
        </p:grpSpPr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7F3735EB-A1F1-C6B9-CFB1-F9DCE6B73B6C}"/>
                </a:ext>
              </a:extLst>
            </p:cNvPr>
            <p:cNvSpPr/>
            <p:nvPr/>
          </p:nvSpPr>
          <p:spPr>
            <a:xfrm>
              <a:off x="1041881" y="1821907"/>
              <a:ext cx="519491" cy="51949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A18B65D3-3BE3-8D68-5CBD-B9F114CC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036" y="1801398"/>
              <a:ext cx="537326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C03FBAD8-5367-5253-1908-122B93F472D4}"/>
              </a:ext>
            </a:extLst>
          </p:cNvPr>
          <p:cNvGrpSpPr/>
          <p:nvPr/>
        </p:nvGrpSpPr>
        <p:grpSpPr>
          <a:xfrm>
            <a:off x="3324819" y="1633433"/>
            <a:ext cx="540000" cy="540000"/>
            <a:chOff x="3258368" y="2149574"/>
            <a:chExt cx="540000" cy="540000"/>
          </a:xfrm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9AEEEFE9-F828-D15A-6D3B-4C3E3BAA5DD4}"/>
                </a:ext>
              </a:extLst>
            </p:cNvPr>
            <p:cNvSpPr/>
            <p:nvPr/>
          </p:nvSpPr>
          <p:spPr>
            <a:xfrm>
              <a:off x="3264263" y="2159590"/>
              <a:ext cx="519491" cy="5194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CDFC8CC1-C17E-7D5B-93F3-EA889F460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368" y="2149574"/>
              <a:ext cx="540000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CA828234-9BF5-EA75-BA51-912183C6A42C}"/>
              </a:ext>
            </a:extLst>
          </p:cNvPr>
          <p:cNvGrpSpPr/>
          <p:nvPr/>
        </p:nvGrpSpPr>
        <p:grpSpPr>
          <a:xfrm>
            <a:off x="7736343" y="1677685"/>
            <a:ext cx="538594" cy="548674"/>
            <a:chOff x="5490305" y="2351902"/>
            <a:chExt cx="538594" cy="548674"/>
          </a:xfrm>
        </p:grpSpPr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23ED6310-1D96-60E6-AF2E-B298E4EE62B5}"/>
                </a:ext>
              </a:extLst>
            </p:cNvPr>
            <p:cNvSpPr/>
            <p:nvPr/>
          </p:nvSpPr>
          <p:spPr>
            <a:xfrm>
              <a:off x="5500289" y="2351902"/>
              <a:ext cx="519491" cy="5194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486E4248-29C5-BADF-E5AA-0F862EA17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305" y="2360576"/>
              <a:ext cx="538594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51245A90-A6F4-E660-7C6A-B5BE0FBFC09B}"/>
              </a:ext>
            </a:extLst>
          </p:cNvPr>
          <p:cNvGrpSpPr/>
          <p:nvPr/>
        </p:nvGrpSpPr>
        <p:grpSpPr>
          <a:xfrm>
            <a:off x="2010092" y="3569806"/>
            <a:ext cx="538579" cy="540000"/>
            <a:chOff x="7737286" y="2154444"/>
            <a:chExt cx="538579" cy="540000"/>
          </a:xfrm>
        </p:grpSpPr>
        <p:sp>
          <p:nvSpPr>
            <p:cNvPr id="72" name="Ovale 71">
              <a:extLst>
                <a:ext uri="{FF2B5EF4-FFF2-40B4-BE49-F238E27FC236}">
                  <a16:creationId xmlns:a16="http://schemas.microsoft.com/office/drawing/2014/main" id="{79E2C055-F0D1-29C3-65EF-3347A06FBCF9}"/>
                </a:ext>
              </a:extLst>
            </p:cNvPr>
            <p:cNvSpPr/>
            <p:nvPr/>
          </p:nvSpPr>
          <p:spPr>
            <a:xfrm>
              <a:off x="7748046" y="2170950"/>
              <a:ext cx="519491" cy="519491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0CDA2B7E-B4A1-0C9A-0172-847571D4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86" y="2154444"/>
              <a:ext cx="538579" cy="540000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5F59E131-6000-6259-7925-3BCFECDA4361}"/>
              </a:ext>
            </a:extLst>
          </p:cNvPr>
          <p:cNvSpPr txBox="1"/>
          <p:nvPr/>
        </p:nvSpPr>
        <p:spPr>
          <a:xfrm>
            <a:off x="2798992" y="247081"/>
            <a:ext cx="7555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Vantaggioso</a:t>
            </a: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 • </a:t>
            </a: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Svantaggioso</a:t>
            </a: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 • </a:t>
            </a: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Interessante</a:t>
            </a:r>
            <a:endParaRPr lang="en-US" sz="2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F8C8157-D77B-51C7-73E2-167DC59D2B0D}"/>
              </a:ext>
            </a:extLst>
          </p:cNvPr>
          <p:cNvSpPr txBox="1"/>
          <p:nvPr/>
        </p:nvSpPr>
        <p:spPr>
          <a:xfrm>
            <a:off x="1111878" y="1567984"/>
            <a:ext cx="2077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Considerare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Tutti </a:t>
            </a: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Fattori</a:t>
            </a:r>
            <a:endParaRPr lang="en-US" sz="2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C2814D2-DB8A-6182-2986-55EF456C682C}"/>
              </a:ext>
            </a:extLst>
          </p:cNvPr>
          <p:cNvSpPr txBox="1"/>
          <p:nvPr/>
        </p:nvSpPr>
        <p:spPr>
          <a:xfrm>
            <a:off x="8509948" y="1640323"/>
            <a:ext cx="2265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Conseguenze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&amp; </a:t>
            </a: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Effetti</a:t>
            </a:r>
            <a:endParaRPr lang="en-US" sz="2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F260B0A6-F63F-32FC-1D3D-07A742F975B4}"/>
              </a:ext>
            </a:extLst>
          </p:cNvPr>
          <p:cNvSpPr txBox="1"/>
          <p:nvPr/>
        </p:nvSpPr>
        <p:spPr>
          <a:xfrm>
            <a:off x="0" y="3648354"/>
            <a:ext cx="1928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Scopo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  <a:t>Meta</a:t>
            </a:r>
            <a:br>
              <a:rPr lang="en-US" sz="2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2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Obiettivo</a:t>
            </a:r>
            <a:endParaRPr lang="en-US" sz="2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1A2E0797-99D9-744C-542C-C25DDB9FBDA8}"/>
              </a:ext>
            </a:extLst>
          </p:cNvPr>
          <p:cNvSpPr txBox="1"/>
          <p:nvPr/>
        </p:nvSpPr>
        <p:spPr>
          <a:xfrm>
            <a:off x="9361317" y="2072138"/>
            <a:ext cx="2265326" cy="86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69863" algn="ctr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  <a:latin typeface="Arial Black" panose="020B0A04020102020204" pitchFamily="34" charset="0"/>
              </a:rPr>
              <a:t>Breve</a:t>
            </a:r>
          </a:p>
          <a:p>
            <a:pPr marL="342900" indent="-169863" algn="ctr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  <a:latin typeface="Arial Black" panose="020B0A04020102020204" pitchFamily="34" charset="0"/>
              </a:rPr>
              <a:t>Media</a:t>
            </a:r>
          </a:p>
          <a:p>
            <a:pPr marL="342900" indent="-169863" algn="ctr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Lunga</a:t>
            </a:r>
            <a:endParaRPr lang="en-US" sz="22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203F546-EE5C-402E-449F-190082582A51}"/>
              </a:ext>
            </a:extLst>
          </p:cNvPr>
          <p:cNvSpPr txBox="1"/>
          <p:nvPr/>
        </p:nvSpPr>
        <p:spPr>
          <a:xfrm>
            <a:off x="10009749" y="2790183"/>
            <a:ext cx="131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scadenza</a:t>
            </a:r>
            <a:endParaRPr lang="it-IT" dirty="0"/>
          </a:p>
        </p:txBody>
      </p:sp>
      <p:sp>
        <p:nvSpPr>
          <p:cNvPr id="2" name="Esplosione: 8 punte 1">
            <a:extLst>
              <a:ext uri="{FF2B5EF4-FFF2-40B4-BE49-F238E27FC236}">
                <a16:creationId xmlns:a16="http://schemas.microsoft.com/office/drawing/2014/main" id="{A54564A9-10F9-737E-C5E2-91DDBE34B429}"/>
              </a:ext>
            </a:extLst>
          </p:cNvPr>
          <p:cNvSpPr/>
          <p:nvPr/>
        </p:nvSpPr>
        <p:spPr>
          <a:xfrm>
            <a:off x="4464401" y="2087755"/>
            <a:ext cx="2953513" cy="3357869"/>
          </a:xfrm>
          <a:prstGeom prst="irregularSeal1">
            <a:avLst/>
          </a:prstGeom>
          <a:solidFill>
            <a:srgbClr val="FFFFFF">
              <a:alpha val="47843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991E403D-909F-1ED5-EC0D-1983F4961CD6}"/>
              </a:ext>
            </a:extLst>
          </p:cNvPr>
          <p:cNvSpPr txBox="1"/>
          <p:nvPr/>
        </p:nvSpPr>
        <p:spPr>
          <a:xfrm>
            <a:off x="2827919" y="2953918"/>
            <a:ext cx="61247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Cooper Blk BT" panose="0208090404030B020404" pitchFamily="18" charset="0"/>
              </a:rPr>
              <a:t>7 sigle per </a:t>
            </a:r>
            <a:br>
              <a:rPr lang="it-IT" sz="44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Cooper Blk BT" panose="0208090404030B020404" pitchFamily="18" charset="0"/>
              </a:rPr>
            </a:br>
            <a:r>
              <a:rPr lang="it-IT" sz="44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latin typeface="Cooper Blk BT" panose="0208090404030B020404" pitchFamily="18" charset="0"/>
              </a:rPr>
              <a:t>PENSARE</a:t>
            </a:r>
          </a:p>
        </p:txBody>
      </p:sp>
    </p:spTree>
    <p:extLst>
      <p:ext uri="{BB962C8B-B14F-4D97-AF65-F5344CB8AC3E}">
        <p14:creationId xmlns:p14="http://schemas.microsoft.com/office/powerpoint/2010/main" val="178193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100"/>
                            </p:stCondLst>
                            <p:childTnLst>
                              <p:par>
                                <p:cTn id="6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6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1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6" grpId="0" animBg="1"/>
      <p:bldP spid="43" grpId="0" animBg="1"/>
      <p:bldP spid="42" grpId="0" animBg="1"/>
      <p:bldP spid="38" grpId="0" animBg="1"/>
      <p:bldP spid="3" grpId="0" animBg="1"/>
      <p:bldP spid="37" grpId="0" animBg="1"/>
      <p:bldP spid="23" grpId="0"/>
      <p:bldP spid="26" grpId="0"/>
      <p:bldP spid="27" grpId="0"/>
      <p:bldP spid="39" grpId="0"/>
      <p:bldP spid="40" grpId="0"/>
      <p:bldP spid="41" grpId="0"/>
      <p:bldP spid="56" grpId="0" animBg="1"/>
      <p:bldP spid="44" grpId="0"/>
      <p:bldP spid="45" grpId="0"/>
      <p:bldP spid="47" grpId="0"/>
      <p:bldP spid="48" grpId="0"/>
      <p:bldP spid="61" grpId="0"/>
      <p:bldP spid="62" grpId="0"/>
      <p:bldP spid="63" grpId="0"/>
      <p:bldP spid="67" grpId="0"/>
      <p:bldP spid="69" grpId="0"/>
      <p:bldP spid="73" grpId="0"/>
      <p:bldP spid="2" grpId="0" animBg="1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5">
                <a:lumMod val="5000"/>
                <a:lumOff val="95000"/>
                <a:alpha val="69000"/>
              </a:schemeClr>
            </a:gs>
            <a:gs pos="20000">
              <a:srgbClr val="82B8E0">
                <a:alpha val="26000"/>
              </a:srgbClr>
            </a:gs>
            <a:gs pos="0">
              <a:srgbClr val="0070C0"/>
            </a:gs>
            <a:gs pos="54000">
              <a:schemeClr val="bg1">
                <a:alpha val="51000"/>
              </a:schemeClr>
            </a:gs>
            <a:gs pos="82000">
              <a:schemeClr val="accent5">
                <a:lumMod val="45000"/>
                <a:lumOff val="55000"/>
                <a:alpha val="34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6FE2EFC8-64D6-47D0-9DA3-29F35898E5C7}"/>
              </a:ext>
            </a:extLst>
          </p:cNvPr>
          <p:cNvGrpSpPr/>
          <p:nvPr/>
        </p:nvGrpSpPr>
        <p:grpSpPr>
          <a:xfrm rot="20867185">
            <a:off x="502259" y="1340092"/>
            <a:ext cx="7655528" cy="5567284"/>
            <a:chOff x="825874" y="1328424"/>
            <a:chExt cx="7655528" cy="5567284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7CA8362-5F47-41F3-8961-24B0543CC5A5}"/>
                </a:ext>
              </a:extLst>
            </p:cNvPr>
            <p:cNvSpPr/>
            <p:nvPr/>
          </p:nvSpPr>
          <p:spPr>
            <a:xfrm>
              <a:off x="825874" y="1328424"/>
              <a:ext cx="7655528" cy="5567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A964A2C-CD89-43E5-A995-A75995E0D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32" t="12156" r="17996" b="6161"/>
            <a:stretch/>
          </p:blipFill>
          <p:spPr>
            <a:xfrm>
              <a:off x="825874" y="1362741"/>
              <a:ext cx="7655528" cy="5532967"/>
            </a:xfrm>
            <a:prstGeom prst="rect">
              <a:avLst/>
            </a:prstGeom>
          </p:spPr>
        </p:pic>
      </p:grpSp>
      <p:sp>
        <p:nvSpPr>
          <p:cNvPr id="12" name="Titolo 11">
            <a:extLst>
              <a:ext uri="{FF2B5EF4-FFF2-40B4-BE49-F238E27FC236}">
                <a16:creationId xmlns:a16="http://schemas.microsoft.com/office/drawing/2014/main" id="{1414D0CD-5344-4B84-BF63-57E712B98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2927" y="254385"/>
            <a:ext cx="8127530" cy="6778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5000">
                <a:srgbClr val="FF0000">
                  <a:alpha val="53000"/>
                </a:srgbClr>
              </a:gs>
              <a:gs pos="38000">
                <a:srgbClr val="FFC000">
                  <a:alpha val="39000"/>
                </a:srgbClr>
              </a:gs>
              <a:gs pos="1000">
                <a:srgbClr val="FFFF00">
                  <a:alpha val="43000"/>
                </a:srgbClr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Autofit/>
          </a:bodyPr>
          <a:lstStyle/>
          <a:p>
            <a:pPr algn="r"/>
            <a:r>
              <a:rPr lang="it-IT" sz="4400" spc="300" dirty="0">
                <a:latin typeface="Franklin Gothic Heavy" panose="020B0903020102020204" pitchFamily="34" charset="0"/>
              </a:rPr>
              <a:t>www.pgsabruzzo.com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A5F9E6-AC86-457A-91B9-9C99A475E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43" y="3473264"/>
            <a:ext cx="3263217" cy="2791427"/>
          </a:xfrm>
          <a:prstGeom prst="rect">
            <a:avLst/>
          </a:prstGeom>
          <a:effectLst>
            <a:glow rad="330200">
              <a:srgbClr val="FFFF00">
                <a:alpha val="59000"/>
              </a:srgbClr>
            </a:glo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7D0892-2D5B-4440-BD8E-13BFDA5EA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73" y="1952317"/>
            <a:ext cx="1174027" cy="113367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135EB0-7EBA-460C-B23D-88AA377C14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" y="593307"/>
            <a:ext cx="987879" cy="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7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148E-6 -1.11111E-6 L 0.28331 -0.063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6" y="-31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27">
            <a:extLst>
              <a:ext uri="{FF2B5EF4-FFF2-40B4-BE49-F238E27FC236}">
                <a16:creationId xmlns:a16="http://schemas.microsoft.com/office/drawing/2014/main" id="{CAC26CD5-4994-4232-AB07-BD20C460D844}"/>
              </a:ext>
            </a:extLst>
          </p:cNvPr>
          <p:cNvSpPr/>
          <p:nvPr/>
        </p:nvSpPr>
        <p:spPr>
          <a:xfrm>
            <a:off x="239927" y="251147"/>
            <a:ext cx="11133490" cy="6391933"/>
          </a:xfrm>
          <a:custGeom>
            <a:avLst/>
            <a:gdLst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0 w 11082690"/>
              <a:gd name="connsiteY3" fmla="*/ 6005851 h 6005851"/>
              <a:gd name="connsiteX4" fmla="*/ 0 w 11082690"/>
              <a:gd name="connsiteY4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2051204 w 11082690"/>
              <a:gd name="connsiteY3" fmla="*/ 5995035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051204 w 11082690"/>
              <a:gd name="connsiteY4" fmla="*/ 599503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46264 w 11082690"/>
              <a:gd name="connsiteY3" fmla="*/ 599503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57694 w 11082690"/>
              <a:gd name="connsiteY3" fmla="*/ 559498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8200544 w 11082690"/>
              <a:gd name="connsiteY3" fmla="*/ 5457825 h 6005851"/>
              <a:gd name="connsiteX4" fmla="*/ 2119784 w 11082690"/>
              <a:gd name="connsiteY4" fmla="*/ 5732145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369508"/>
              <a:gd name="connsiteX1" fmla="*/ 11082690 w 11082690"/>
              <a:gd name="connsiteY1" fmla="*/ 0 h 6369508"/>
              <a:gd name="connsiteX2" fmla="*/ 11082690 w 11082690"/>
              <a:gd name="connsiteY2" fmla="*/ 6005851 h 6369508"/>
              <a:gd name="connsiteX3" fmla="*/ 2119784 w 11082690"/>
              <a:gd name="connsiteY3" fmla="*/ 5732145 h 6369508"/>
              <a:gd name="connsiteX4" fmla="*/ 0 w 11082690"/>
              <a:gd name="connsiteY4" fmla="*/ 6005851 h 6369508"/>
              <a:gd name="connsiteX5" fmla="*/ 0 w 11082690"/>
              <a:gd name="connsiteY5" fmla="*/ 0 h 6369508"/>
              <a:gd name="connsiteX0" fmla="*/ 0 w 11082690"/>
              <a:gd name="connsiteY0" fmla="*/ 0 h 6473222"/>
              <a:gd name="connsiteX1" fmla="*/ 11082690 w 11082690"/>
              <a:gd name="connsiteY1" fmla="*/ 0 h 6473222"/>
              <a:gd name="connsiteX2" fmla="*/ 11082690 w 11082690"/>
              <a:gd name="connsiteY2" fmla="*/ 6005851 h 6473222"/>
              <a:gd name="connsiteX3" fmla="*/ 5080154 w 11082690"/>
              <a:gd name="connsiteY3" fmla="*/ 6040754 h 6473222"/>
              <a:gd name="connsiteX4" fmla="*/ 2119784 w 11082690"/>
              <a:gd name="connsiteY4" fmla="*/ 5732145 h 6473222"/>
              <a:gd name="connsiteX5" fmla="*/ 0 w 11082690"/>
              <a:gd name="connsiteY5" fmla="*/ 6005851 h 6473222"/>
              <a:gd name="connsiteX6" fmla="*/ 0 w 11082690"/>
              <a:gd name="connsiteY6" fmla="*/ 0 h 6473222"/>
              <a:gd name="connsiteX0" fmla="*/ 0 w 11082690"/>
              <a:gd name="connsiteY0" fmla="*/ 0 h 6309223"/>
              <a:gd name="connsiteX1" fmla="*/ 11082690 w 11082690"/>
              <a:gd name="connsiteY1" fmla="*/ 0 h 6309223"/>
              <a:gd name="connsiteX2" fmla="*/ 11082690 w 11082690"/>
              <a:gd name="connsiteY2" fmla="*/ 6005851 h 6309223"/>
              <a:gd name="connsiteX3" fmla="*/ 5080154 w 11082690"/>
              <a:gd name="connsiteY3" fmla="*/ 5149214 h 6309223"/>
              <a:gd name="connsiteX4" fmla="*/ 2119784 w 11082690"/>
              <a:gd name="connsiteY4" fmla="*/ 5732145 h 6309223"/>
              <a:gd name="connsiteX5" fmla="*/ 0 w 11082690"/>
              <a:gd name="connsiteY5" fmla="*/ 6005851 h 6309223"/>
              <a:gd name="connsiteX6" fmla="*/ 0 w 11082690"/>
              <a:gd name="connsiteY6" fmla="*/ 0 h 6309223"/>
              <a:gd name="connsiteX0" fmla="*/ 0 w 11082690"/>
              <a:gd name="connsiteY0" fmla="*/ 0 h 6304278"/>
              <a:gd name="connsiteX1" fmla="*/ 11082690 w 11082690"/>
              <a:gd name="connsiteY1" fmla="*/ 0 h 6304278"/>
              <a:gd name="connsiteX2" fmla="*/ 11082690 w 11082690"/>
              <a:gd name="connsiteY2" fmla="*/ 6005851 h 6304278"/>
              <a:gd name="connsiteX3" fmla="*/ 5080154 w 11082690"/>
              <a:gd name="connsiteY3" fmla="*/ 5149214 h 6304278"/>
              <a:gd name="connsiteX4" fmla="*/ 0 w 11082690"/>
              <a:gd name="connsiteY4" fmla="*/ 6005851 h 6304278"/>
              <a:gd name="connsiteX5" fmla="*/ 0 w 11082690"/>
              <a:gd name="connsiteY5" fmla="*/ 0 h 6304278"/>
              <a:gd name="connsiteX0" fmla="*/ 0 w 11082690"/>
              <a:gd name="connsiteY0" fmla="*/ 0 h 6304278"/>
              <a:gd name="connsiteX1" fmla="*/ 11082690 w 11082690"/>
              <a:gd name="connsiteY1" fmla="*/ 0 h 6304278"/>
              <a:gd name="connsiteX2" fmla="*/ 11082690 w 11082690"/>
              <a:gd name="connsiteY2" fmla="*/ 6005851 h 6304278"/>
              <a:gd name="connsiteX3" fmla="*/ 5080154 w 11082690"/>
              <a:gd name="connsiteY3" fmla="*/ 5149214 h 6304278"/>
              <a:gd name="connsiteX4" fmla="*/ 0 w 11082690"/>
              <a:gd name="connsiteY4" fmla="*/ 6005851 h 6304278"/>
              <a:gd name="connsiteX5" fmla="*/ 0 w 11082690"/>
              <a:gd name="connsiteY5" fmla="*/ 0 h 6304278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080154 w 11082690"/>
              <a:gd name="connsiteY3" fmla="*/ 514921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87489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87489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97776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0 h 6005851"/>
              <a:gd name="connsiteX1" fmla="*/ 11082690 w 11082690"/>
              <a:gd name="connsiteY1" fmla="*/ 0 h 6005851"/>
              <a:gd name="connsiteX2" fmla="*/ 11082690 w 11082690"/>
              <a:gd name="connsiteY2" fmla="*/ 6005851 h 6005851"/>
              <a:gd name="connsiteX3" fmla="*/ 5148734 w 11082690"/>
              <a:gd name="connsiteY3" fmla="*/ 4977764 h 6005851"/>
              <a:gd name="connsiteX4" fmla="*/ 0 w 11082690"/>
              <a:gd name="connsiteY4" fmla="*/ 6005851 h 6005851"/>
              <a:gd name="connsiteX5" fmla="*/ 0 w 11082690"/>
              <a:gd name="connsiteY5" fmla="*/ 0 h 6005851"/>
              <a:gd name="connsiteX0" fmla="*/ 0 w 11082690"/>
              <a:gd name="connsiteY0" fmla="*/ 17144 h 6022995"/>
              <a:gd name="connsiteX1" fmla="*/ 5537354 w 11082690"/>
              <a:gd name="connsiteY1" fmla="*/ 0 h 6022995"/>
              <a:gd name="connsiteX2" fmla="*/ 11082690 w 11082690"/>
              <a:gd name="connsiteY2" fmla="*/ 17144 h 6022995"/>
              <a:gd name="connsiteX3" fmla="*/ 11082690 w 11082690"/>
              <a:gd name="connsiteY3" fmla="*/ 6022995 h 6022995"/>
              <a:gd name="connsiteX4" fmla="*/ 5148734 w 11082690"/>
              <a:gd name="connsiteY4" fmla="*/ 4994908 h 6022995"/>
              <a:gd name="connsiteX5" fmla="*/ 0 w 11082690"/>
              <a:gd name="connsiteY5" fmla="*/ 6022995 h 6022995"/>
              <a:gd name="connsiteX6" fmla="*/ 0 w 11082690"/>
              <a:gd name="connsiteY6" fmla="*/ 17144 h 6022995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83074 w 11082690"/>
              <a:gd name="connsiteY1" fmla="*/ 64579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0 h 6005851"/>
              <a:gd name="connsiteX1" fmla="*/ 5511954 w 11082690"/>
              <a:gd name="connsiteY1" fmla="*/ 351156 h 6005851"/>
              <a:gd name="connsiteX2" fmla="*/ 11082690 w 11082690"/>
              <a:gd name="connsiteY2" fmla="*/ 0 h 6005851"/>
              <a:gd name="connsiteX3" fmla="*/ 11082690 w 11082690"/>
              <a:gd name="connsiteY3" fmla="*/ 6005851 h 6005851"/>
              <a:gd name="connsiteX4" fmla="*/ 5148734 w 11082690"/>
              <a:gd name="connsiteY4" fmla="*/ 4977764 h 6005851"/>
              <a:gd name="connsiteX5" fmla="*/ 0 w 11082690"/>
              <a:gd name="connsiteY5" fmla="*/ 6005851 h 6005851"/>
              <a:gd name="connsiteX6" fmla="*/ 0 w 11082690"/>
              <a:gd name="connsiteY6" fmla="*/ 0 h 6005851"/>
              <a:gd name="connsiteX0" fmla="*/ 0 w 11082690"/>
              <a:gd name="connsiteY0" fmla="*/ 60960 h 6066811"/>
              <a:gd name="connsiteX1" fmla="*/ 5511954 w 11082690"/>
              <a:gd name="connsiteY1" fmla="*/ 412116 h 6066811"/>
              <a:gd name="connsiteX2" fmla="*/ 11011570 w 11082690"/>
              <a:gd name="connsiteY2" fmla="*/ 0 h 6066811"/>
              <a:gd name="connsiteX3" fmla="*/ 11082690 w 11082690"/>
              <a:gd name="connsiteY3" fmla="*/ 6066811 h 6066811"/>
              <a:gd name="connsiteX4" fmla="*/ 5148734 w 11082690"/>
              <a:gd name="connsiteY4" fmla="*/ 5038724 h 6066811"/>
              <a:gd name="connsiteX5" fmla="*/ 0 w 11082690"/>
              <a:gd name="connsiteY5" fmla="*/ 6066811 h 6066811"/>
              <a:gd name="connsiteX6" fmla="*/ 0 w 11082690"/>
              <a:gd name="connsiteY6" fmla="*/ 60960 h 6066811"/>
              <a:gd name="connsiteX0" fmla="*/ 0 w 11153810"/>
              <a:gd name="connsiteY0" fmla="*/ 10160 h 6066811"/>
              <a:gd name="connsiteX1" fmla="*/ 5583074 w 11153810"/>
              <a:gd name="connsiteY1" fmla="*/ 412116 h 6066811"/>
              <a:gd name="connsiteX2" fmla="*/ 11082690 w 11153810"/>
              <a:gd name="connsiteY2" fmla="*/ 0 h 6066811"/>
              <a:gd name="connsiteX3" fmla="*/ 11153810 w 11153810"/>
              <a:gd name="connsiteY3" fmla="*/ 6066811 h 6066811"/>
              <a:gd name="connsiteX4" fmla="*/ 5219854 w 11153810"/>
              <a:gd name="connsiteY4" fmla="*/ 5038724 h 6066811"/>
              <a:gd name="connsiteX5" fmla="*/ 71120 w 11153810"/>
              <a:gd name="connsiteY5" fmla="*/ 6066811 h 6066811"/>
              <a:gd name="connsiteX6" fmla="*/ 0 w 11153810"/>
              <a:gd name="connsiteY6" fmla="*/ 10160 h 6066811"/>
              <a:gd name="connsiteX0" fmla="*/ 0 w 11153810"/>
              <a:gd name="connsiteY0" fmla="*/ 10160 h 6066811"/>
              <a:gd name="connsiteX1" fmla="*/ 5369714 w 11153810"/>
              <a:gd name="connsiteY1" fmla="*/ 381636 h 6066811"/>
              <a:gd name="connsiteX2" fmla="*/ 11082690 w 11153810"/>
              <a:gd name="connsiteY2" fmla="*/ 0 h 6066811"/>
              <a:gd name="connsiteX3" fmla="*/ 11153810 w 11153810"/>
              <a:gd name="connsiteY3" fmla="*/ 6066811 h 6066811"/>
              <a:gd name="connsiteX4" fmla="*/ 5219854 w 11153810"/>
              <a:gd name="connsiteY4" fmla="*/ 5038724 h 6066811"/>
              <a:gd name="connsiteX5" fmla="*/ 71120 w 11153810"/>
              <a:gd name="connsiteY5" fmla="*/ 6066811 h 6066811"/>
              <a:gd name="connsiteX6" fmla="*/ 0 w 11153810"/>
              <a:gd name="connsiteY6" fmla="*/ 10160 h 6066811"/>
              <a:gd name="connsiteX0" fmla="*/ 0 w 11153810"/>
              <a:gd name="connsiteY0" fmla="*/ 10160 h 6066811"/>
              <a:gd name="connsiteX1" fmla="*/ 5369714 w 11153810"/>
              <a:gd name="connsiteY1" fmla="*/ 381636 h 6066811"/>
              <a:gd name="connsiteX2" fmla="*/ 11082690 w 11153810"/>
              <a:gd name="connsiteY2" fmla="*/ 0 h 6066811"/>
              <a:gd name="connsiteX3" fmla="*/ 11153810 w 11153810"/>
              <a:gd name="connsiteY3" fmla="*/ 6066811 h 6066811"/>
              <a:gd name="connsiteX4" fmla="*/ 5260494 w 11153810"/>
              <a:gd name="connsiteY4" fmla="*/ 5363844 h 6066811"/>
              <a:gd name="connsiteX5" fmla="*/ 71120 w 11153810"/>
              <a:gd name="connsiteY5" fmla="*/ 6066811 h 6066811"/>
              <a:gd name="connsiteX6" fmla="*/ 0 w 11153810"/>
              <a:gd name="connsiteY6" fmla="*/ 10160 h 6066811"/>
              <a:gd name="connsiteX0" fmla="*/ 0 w 11103010"/>
              <a:gd name="connsiteY0" fmla="*/ 10160 h 6391931"/>
              <a:gd name="connsiteX1" fmla="*/ 5369714 w 11103010"/>
              <a:gd name="connsiteY1" fmla="*/ 381636 h 6391931"/>
              <a:gd name="connsiteX2" fmla="*/ 11082690 w 11103010"/>
              <a:gd name="connsiteY2" fmla="*/ 0 h 6391931"/>
              <a:gd name="connsiteX3" fmla="*/ 11103010 w 11103010"/>
              <a:gd name="connsiteY3" fmla="*/ 6391931 h 6391931"/>
              <a:gd name="connsiteX4" fmla="*/ 5260494 w 11103010"/>
              <a:gd name="connsiteY4" fmla="*/ 5363844 h 6391931"/>
              <a:gd name="connsiteX5" fmla="*/ 71120 w 11103010"/>
              <a:gd name="connsiteY5" fmla="*/ 6066811 h 6391931"/>
              <a:gd name="connsiteX6" fmla="*/ 0 w 11103010"/>
              <a:gd name="connsiteY6" fmla="*/ 10160 h 6391931"/>
              <a:gd name="connsiteX0" fmla="*/ 0 w 11103010"/>
              <a:gd name="connsiteY0" fmla="*/ 10160 h 6391931"/>
              <a:gd name="connsiteX1" fmla="*/ 5369714 w 11103010"/>
              <a:gd name="connsiteY1" fmla="*/ 381636 h 6391931"/>
              <a:gd name="connsiteX2" fmla="*/ 11082690 w 11103010"/>
              <a:gd name="connsiteY2" fmla="*/ 0 h 6391931"/>
              <a:gd name="connsiteX3" fmla="*/ 11103010 w 11103010"/>
              <a:gd name="connsiteY3" fmla="*/ 6391931 h 6391931"/>
              <a:gd name="connsiteX4" fmla="*/ 5280814 w 11103010"/>
              <a:gd name="connsiteY4" fmla="*/ 5577204 h 6391931"/>
              <a:gd name="connsiteX5" fmla="*/ 71120 w 11103010"/>
              <a:gd name="connsiteY5" fmla="*/ 6066811 h 6391931"/>
              <a:gd name="connsiteX6" fmla="*/ 0 w 11103010"/>
              <a:gd name="connsiteY6" fmla="*/ 10160 h 6391931"/>
              <a:gd name="connsiteX0" fmla="*/ 0 w 11103010"/>
              <a:gd name="connsiteY0" fmla="*/ 10160 h 6391931"/>
              <a:gd name="connsiteX1" fmla="*/ 5369714 w 11103010"/>
              <a:gd name="connsiteY1" fmla="*/ 381636 h 6391931"/>
              <a:gd name="connsiteX2" fmla="*/ 11082690 w 11103010"/>
              <a:gd name="connsiteY2" fmla="*/ 0 h 6391931"/>
              <a:gd name="connsiteX3" fmla="*/ 11103010 w 11103010"/>
              <a:gd name="connsiteY3" fmla="*/ 6391931 h 6391931"/>
              <a:gd name="connsiteX4" fmla="*/ 5280814 w 11103010"/>
              <a:gd name="connsiteY4" fmla="*/ 5577204 h 6391931"/>
              <a:gd name="connsiteX5" fmla="*/ 71120 w 11103010"/>
              <a:gd name="connsiteY5" fmla="*/ 6066811 h 6391931"/>
              <a:gd name="connsiteX6" fmla="*/ 0 w 11103010"/>
              <a:gd name="connsiteY6" fmla="*/ 10160 h 6391931"/>
              <a:gd name="connsiteX0" fmla="*/ 30480 w 11133490"/>
              <a:gd name="connsiteY0" fmla="*/ 10160 h 6391931"/>
              <a:gd name="connsiteX1" fmla="*/ 5400194 w 11133490"/>
              <a:gd name="connsiteY1" fmla="*/ 381636 h 6391931"/>
              <a:gd name="connsiteX2" fmla="*/ 11113170 w 11133490"/>
              <a:gd name="connsiteY2" fmla="*/ 0 h 6391931"/>
              <a:gd name="connsiteX3" fmla="*/ 11133490 w 11133490"/>
              <a:gd name="connsiteY3" fmla="*/ 6391931 h 6391931"/>
              <a:gd name="connsiteX4" fmla="*/ 5311294 w 11133490"/>
              <a:gd name="connsiteY4" fmla="*/ 5577204 h 6391931"/>
              <a:gd name="connsiteX5" fmla="*/ 0 w 11133490"/>
              <a:gd name="connsiteY5" fmla="*/ 6270011 h 6391931"/>
              <a:gd name="connsiteX6" fmla="*/ 30480 w 11133490"/>
              <a:gd name="connsiteY6" fmla="*/ 10160 h 6391931"/>
              <a:gd name="connsiteX0" fmla="*/ 30480 w 11133490"/>
              <a:gd name="connsiteY0" fmla="*/ 10160 h 6391931"/>
              <a:gd name="connsiteX1" fmla="*/ 5400194 w 11133490"/>
              <a:gd name="connsiteY1" fmla="*/ 381636 h 6391931"/>
              <a:gd name="connsiteX2" fmla="*/ 11113170 w 11133490"/>
              <a:gd name="connsiteY2" fmla="*/ 0 h 6391931"/>
              <a:gd name="connsiteX3" fmla="*/ 11133490 w 11133490"/>
              <a:gd name="connsiteY3" fmla="*/ 6391931 h 6391931"/>
              <a:gd name="connsiteX4" fmla="*/ 5311294 w 11133490"/>
              <a:gd name="connsiteY4" fmla="*/ 5577204 h 6391931"/>
              <a:gd name="connsiteX5" fmla="*/ 0 w 11133490"/>
              <a:gd name="connsiteY5" fmla="*/ 6270011 h 6391931"/>
              <a:gd name="connsiteX6" fmla="*/ 30480 w 11133490"/>
              <a:gd name="connsiteY6" fmla="*/ 10160 h 6391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33490" h="6391931">
                <a:moveTo>
                  <a:pt x="30480" y="10160"/>
                </a:moveTo>
                <a:cubicBezTo>
                  <a:pt x="1891505" y="225425"/>
                  <a:pt x="3553079" y="383329"/>
                  <a:pt x="5400194" y="381636"/>
                </a:cubicBezTo>
                <a:cubicBezTo>
                  <a:pt x="7247309" y="379943"/>
                  <a:pt x="9279965" y="215265"/>
                  <a:pt x="11113170" y="0"/>
                </a:cubicBezTo>
                <a:cubicBezTo>
                  <a:pt x="11119943" y="2130644"/>
                  <a:pt x="11126717" y="4261287"/>
                  <a:pt x="11133490" y="6391931"/>
                </a:cubicBezTo>
                <a:cubicBezTo>
                  <a:pt x="8967207" y="6049983"/>
                  <a:pt x="7169839" y="5600064"/>
                  <a:pt x="5311294" y="5577204"/>
                </a:cubicBezTo>
                <a:cubicBezTo>
                  <a:pt x="3452749" y="5737224"/>
                  <a:pt x="2775822" y="5454353"/>
                  <a:pt x="0" y="6270011"/>
                </a:cubicBezTo>
                <a:lnTo>
                  <a:pt x="30480" y="10160"/>
                </a:lnTo>
                <a:close/>
              </a:path>
            </a:pathLst>
          </a:custGeom>
          <a:solidFill>
            <a:schemeClr val="lt1"/>
          </a:soli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866E7A-F274-4420-B315-233CC0F3F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6" y="3724432"/>
            <a:ext cx="3518251" cy="2190391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5770147-1EE7-4994-B7A2-FCC8B3F3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6724" y="6042095"/>
            <a:ext cx="5847693" cy="640091"/>
          </a:xfrm>
          <a:solidFill>
            <a:srgbClr val="00359A">
              <a:alpha val="76000"/>
            </a:srgbClr>
          </a:solidFill>
        </p:spPr>
        <p:txBody>
          <a:bodyPr vert="horz" lIns="91440" tIns="45720" rIns="90000" bIns="45720" rtlCol="0" anchor="ctr" anchorCtr="0">
            <a:noAutofit/>
          </a:bodyPr>
          <a:lstStyle/>
          <a:p>
            <a:r>
              <a:rPr lang="it-IT" sz="40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apprendimento</a:t>
            </a:r>
          </a:p>
        </p:txBody>
      </p:sp>
      <p:sp>
        <p:nvSpPr>
          <p:cNvPr id="2" name="Documento 1">
            <a:extLst>
              <a:ext uri="{FF2B5EF4-FFF2-40B4-BE49-F238E27FC236}">
                <a16:creationId xmlns:a16="http://schemas.microsoft.com/office/drawing/2014/main" id="{B80EA2D5-8C59-4593-B71D-35C964517712}"/>
              </a:ext>
            </a:extLst>
          </p:cNvPr>
          <p:cNvSpPr/>
          <p:nvPr/>
        </p:nvSpPr>
        <p:spPr>
          <a:xfrm>
            <a:off x="331827" y="854569"/>
            <a:ext cx="833120" cy="579120"/>
          </a:xfrm>
          <a:prstGeom prst="flowChartDocumen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Elaborazione 4">
            <a:extLst>
              <a:ext uri="{FF2B5EF4-FFF2-40B4-BE49-F238E27FC236}">
                <a16:creationId xmlns:a16="http://schemas.microsoft.com/office/drawing/2014/main" id="{31F6A18B-149A-4DA1-B2C5-DAC9E2FFBD00}"/>
              </a:ext>
            </a:extLst>
          </p:cNvPr>
          <p:cNvSpPr/>
          <p:nvPr/>
        </p:nvSpPr>
        <p:spPr>
          <a:xfrm>
            <a:off x="2627968" y="854569"/>
            <a:ext cx="995680" cy="579120"/>
          </a:xfrm>
          <a:prstGeom prst="flowChartProcess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Elaborazione 10">
            <a:extLst>
              <a:ext uri="{FF2B5EF4-FFF2-40B4-BE49-F238E27FC236}">
                <a16:creationId xmlns:a16="http://schemas.microsoft.com/office/drawing/2014/main" id="{045A9ED7-F6B3-4240-8A22-EC46CEF3A74D}"/>
              </a:ext>
            </a:extLst>
          </p:cNvPr>
          <p:cNvSpPr/>
          <p:nvPr/>
        </p:nvSpPr>
        <p:spPr>
          <a:xfrm>
            <a:off x="3980941" y="839470"/>
            <a:ext cx="995680" cy="579120"/>
          </a:xfrm>
          <a:prstGeom prst="flowChartProcess">
            <a:avLst/>
          </a:prstGeom>
          <a:solidFill>
            <a:srgbClr val="99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Elaborazione 11">
            <a:extLst>
              <a:ext uri="{FF2B5EF4-FFF2-40B4-BE49-F238E27FC236}">
                <a16:creationId xmlns:a16="http://schemas.microsoft.com/office/drawing/2014/main" id="{9924A36C-7741-4E56-B450-E8B227957516}"/>
              </a:ext>
            </a:extLst>
          </p:cNvPr>
          <p:cNvSpPr/>
          <p:nvPr/>
        </p:nvSpPr>
        <p:spPr>
          <a:xfrm>
            <a:off x="5333914" y="836801"/>
            <a:ext cx="995680" cy="579120"/>
          </a:xfrm>
          <a:prstGeom prst="flowChartProcess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Elaborazione 12">
            <a:extLst>
              <a:ext uri="{FF2B5EF4-FFF2-40B4-BE49-F238E27FC236}">
                <a16:creationId xmlns:a16="http://schemas.microsoft.com/office/drawing/2014/main" id="{65B74759-F12A-4DC9-84A3-9ECCAFDFAB1E}"/>
              </a:ext>
            </a:extLst>
          </p:cNvPr>
          <p:cNvSpPr/>
          <p:nvPr/>
        </p:nvSpPr>
        <p:spPr>
          <a:xfrm>
            <a:off x="6686887" y="836801"/>
            <a:ext cx="995680" cy="579120"/>
          </a:xfrm>
          <a:prstGeom prst="flowChartProcess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Decisione 5">
            <a:extLst>
              <a:ext uri="{FF2B5EF4-FFF2-40B4-BE49-F238E27FC236}">
                <a16:creationId xmlns:a16="http://schemas.microsoft.com/office/drawing/2014/main" id="{B85B25D8-31A9-40C4-8707-669779F5B73B}"/>
              </a:ext>
            </a:extLst>
          </p:cNvPr>
          <p:cNvSpPr/>
          <p:nvPr/>
        </p:nvSpPr>
        <p:spPr>
          <a:xfrm>
            <a:off x="8376180" y="671830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rminatore 6">
            <a:extLst>
              <a:ext uri="{FF2B5EF4-FFF2-40B4-BE49-F238E27FC236}">
                <a16:creationId xmlns:a16="http://schemas.microsoft.com/office/drawing/2014/main" id="{2CCBF27A-855D-4023-A8E8-B09BB39FC49D}"/>
              </a:ext>
            </a:extLst>
          </p:cNvPr>
          <p:cNvSpPr/>
          <p:nvPr/>
        </p:nvSpPr>
        <p:spPr>
          <a:xfrm>
            <a:off x="10115231" y="804599"/>
            <a:ext cx="995680" cy="640091"/>
          </a:xfrm>
          <a:prstGeom prst="flowChartTerminator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reparazione 7">
            <a:extLst>
              <a:ext uri="{FF2B5EF4-FFF2-40B4-BE49-F238E27FC236}">
                <a16:creationId xmlns:a16="http://schemas.microsoft.com/office/drawing/2014/main" id="{52B81FC4-3C9E-49C1-9FF0-722F28BF662B}"/>
              </a:ext>
            </a:extLst>
          </p:cNvPr>
          <p:cNvSpPr/>
          <p:nvPr/>
        </p:nvSpPr>
        <p:spPr>
          <a:xfrm>
            <a:off x="1427650" y="854569"/>
            <a:ext cx="948125" cy="579120"/>
          </a:xfrm>
          <a:prstGeom prst="flowChartPreparation">
            <a:avLst/>
          </a:prstGeom>
          <a:solidFill>
            <a:srgbClr val="9966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A3499F7-0ED9-40FB-8DC6-B5AE26820079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1164947" y="1144129"/>
            <a:ext cx="26270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0161E01-33BE-4B0F-A225-FC8D841C3253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2375775" y="1144129"/>
            <a:ext cx="25219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35626EC8-0FF3-4906-A8A0-B916381C86C9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3623648" y="1129030"/>
            <a:ext cx="357293" cy="1509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D03BC94-3F2A-4357-BDAD-D037BC3DAD5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4976621" y="1126361"/>
            <a:ext cx="357293" cy="26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5B0C7D3-3906-4EAC-81F3-ACDFDAF9630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6329594" y="1126361"/>
            <a:ext cx="35729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E6F09591-EF58-454F-80DA-9BBF913F1377}"/>
              </a:ext>
            </a:extLst>
          </p:cNvPr>
          <p:cNvCxnSpPr>
            <a:cxnSpLocks/>
            <a:stCxn id="13" idx="3"/>
            <a:endCxn id="6" idx="1"/>
          </p:cNvCxnSpPr>
          <p:nvPr/>
        </p:nvCxnSpPr>
        <p:spPr>
          <a:xfrm>
            <a:off x="7682567" y="1126361"/>
            <a:ext cx="69361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FD97345A-3A6B-4613-BE18-8BCF21C40D2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9757940" y="1124645"/>
            <a:ext cx="357291" cy="17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AB43E28-051F-4CA8-BD1D-D865527D3097}"/>
              </a:ext>
            </a:extLst>
          </p:cNvPr>
          <p:cNvSpPr txBox="1"/>
          <p:nvPr/>
        </p:nvSpPr>
        <p:spPr>
          <a:xfrm>
            <a:off x="505201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E9D1E4E-A29C-4A8D-9839-981A19D3A4A7}"/>
              </a:ext>
            </a:extLst>
          </p:cNvPr>
          <p:cNvSpPr txBox="1"/>
          <p:nvPr/>
        </p:nvSpPr>
        <p:spPr>
          <a:xfrm>
            <a:off x="1685755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rial Black" panose="020B0A04020102020204" pitchFamily="34" charset="0"/>
              </a:rPr>
              <a:t>M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4BF0DAEE-0B84-4A1D-8485-2A2C1BAABDF1}"/>
              </a:ext>
            </a:extLst>
          </p:cNvPr>
          <p:cNvSpPr txBox="1"/>
          <p:nvPr/>
        </p:nvSpPr>
        <p:spPr>
          <a:xfrm>
            <a:off x="2924173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</a:t>
            </a:r>
            <a:endParaRPr lang="it-IT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085F9F9-9D47-4F56-A687-BBB7FD59514D}"/>
              </a:ext>
            </a:extLst>
          </p:cNvPr>
          <p:cNvSpPr txBox="1"/>
          <p:nvPr/>
        </p:nvSpPr>
        <p:spPr>
          <a:xfrm>
            <a:off x="4277146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</a:t>
            </a:r>
            <a:endParaRPr lang="it-IT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50DFC14F-7E58-4598-9635-CB3454E9344A}"/>
              </a:ext>
            </a:extLst>
          </p:cNvPr>
          <p:cNvSpPr txBox="1"/>
          <p:nvPr/>
        </p:nvSpPr>
        <p:spPr>
          <a:xfrm>
            <a:off x="5599284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  <a:endParaRPr lang="it-IT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800E42D-4121-4609-8A04-73D3C1E0CE9E}"/>
              </a:ext>
            </a:extLst>
          </p:cNvPr>
          <p:cNvSpPr txBox="1"/>
          <p:nvPr/>
        </p:nvSpPr>
        <p:spPr>
          <a:xfrm>
            <a:off x="6978421" y="893811"/>
            <a:ext cx="558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</a:t>
            </a:r>
            <a:endParaRPr lang="it-IT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FCCD1B6-6F3E-4399-AF99-03CD0795A0CF}"/>
              </a:ext>
            </a:extLst>
          </p:cNvPr>
          <p:cNvSpPr txBox="1"/>
          <p:nvPr/>
        </p:nvSpPr>
        <p:spPr>
          <a:xfrm>
            <a:off x="8733470" y="808811"/>
            <a:ext cx="83379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C</a:t>
            </a: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259E2FCB-AC29-4CE6-91C0-B067BDF14E1F}"/>
              </a:ext>
            </a:extLst>
          </p:cNvPr>
          <p:cNvSpPr txBox="1"/>
          <p:nvPr/>
        </p:nvSpPr>
        <p:spPr>
          <a:xfrm>
            <a:off x="10234135" y="905746"/>
            <a:ext cx="995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n w="19050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58000"/>
                    </a:prstClr>
                  </a:outerShdw>
                </a:effectLst>
                <a:latin typeface="Arial Black" panose="020B0A04020102020204" pitchFamily="34" charset="0"/>
              </a:rPr>
              <a:t>OK</a:t>
            </a:r>
            <a:endParaRPr lang="it-IT" sz="2400" dirty="0">
              <a:ln w="19050">
                <a:solidFill>
                  <a:srgbClr val="C00000"/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58000"/>
                  </a:prstClr>
                </a:outerShdw>
              </a:effectLst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3B59E9F-F92F-42E2-89FE-C6936F1795F4}"/>
              </a:ext>
            </a:extLst>
          </p:cNvPr>
          <p:cNvSpPr txBox="1"/>
          <p:nvPr/>
        </p:nvSpPr>
        <p:spPr>
          <a:xfrm>
            <a:off x="10016359" y="387362"/>
            <a:ext cx="1285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Arial Black" panose="020B0A04020102020204" pitchFamily="34" charset="0"/>
              </a:rPr>
              <a:t>4 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7D7B024-A1C7-4CFD-99A8-F2B46FC54648}"/>
              </a:ext>
            </a:extLst>
          </p:cNvPr>
          <p:cNvSpPr txBox="1"/>
          <p:nvPr/>
        </p:nvSpPr>
        <p:spPr>
          <a:xfrm>
            <a:off x="9721582" y="805575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1BFF464-C68D-4A87-BFA6-0624EFCB31C7}"/>
              </a:ext>
            </a:extLst>
          </p:cNvPr>
          <p:cNvSpPr txBox="1"/>
          <p:nvPr/>
        </p:nvSpPr>
        <p:spPr>
          <a:xfrm>
            <a:off x="9186504" y="1432898"/>
            <a:ext cx="639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77" name="Decisione 76">
            <a:extLst>
              <a:ext uri="{FF2B5EF4-FFF2-40B4-BE49-F238E27FC236}">
                <a16:creationId xmlns:a16="http://schemas.microsoft.com/office/drawing/2014/main" id="{457CAE34-96AE-4FB7-A7E8-9BB8C3F2715E}"/>
              </a:ext>
            </a:extLst>
          </p:cNvPr>
          <p:cNvSpPr/>
          <p:nvPr/>
        </p:nvSpPr>
        <p:spPr>
          <a:xfrm>
            <a:off x="8376180" y="2007519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51BA75BA-223D-493B-82BB-1DD973638583}"/>
              </a:ext>
            </a:extLst>
          </p:cNvPr>
          <p:cNvCxnSpPr>
            <a:cxnSpLocks/>
            <a:stCxn id="6" idx="2"/>
            <a:endCxn id="77" idx="0"/>
          </p:cNvCxnSpPr>
          <p:nvPr/>
        </p:nvCxnSpPr>
        <p:spPr>
          <a:xfrm>
            <a:off x="9067060" y="1580892"/>
            <a:ext cx="0" cy="42662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D9F076D1-0A15-44FF-8CA7-D1C17D82AAE3}"/>
              </a:ext>
            </a:extLst>
          </p:cNvPr>
          <p:cNvSpPr txBox="1"/>
          <p:nvPr/>
        </p:nvSpPr>
        <p:spPr>
          <a:xfrm>
            <a:off x="8733470" y="2149558"/>
            <a:ext cx="7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endParaRPr lang="it-IT" sz="3200" dirty="0">
              <a:solidFill>
                <a:srgbClr val="002060"/>
              </a:solidFill>
            </a:endParaRPr>
          </a:p>
        </p:txBody>
      </p:sp>
      <p:cxnSp>
        <p:nvCxnSpPr>
          <p:cNvPr id="85" name="Connettore a gomito 84">
            <a:extLst>
              <a:ext uri="{FF2B5EF4-FFF2-40B4-BE49-F238E27FC236}">
                <a16:creationId xmlns:a16="http://schemas.microsoft.com/office/drawing/2014/main" id="{969706F7-A0C2-44DA-B06A-811A114E02A1}"/>
              </a:ext>
            </a:extLst>
          </p:cNvPr>
          <p:cNvCxnSpPr>
            <a:cxnSpLocks/>
            <a:stCxn id="111" idx="1"/>
            <a:endCxn id="5" idx="1"/>
          </p:cNvCxnSpPr>
          <p:nvPr/>
        </p:nvCxnSpPr>
        <p:spPr>
          <a:xfrm rot="10800000">
            <a:off x="2627968" y="1144130"/>
            <a:ext cx="4053938" cy="1324973"/>
          </a:xfrm>
          <a:prstGeom prst="bentConnector3">
            <a:avLst>
              <a:gd name="adj1" fmla="val 105639"/>
            </a:avLst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DAECCFF6-E4BE-419B-B5CD-4DDEB86B3280}"/>
              </a:ext>
            </a:extLst>
          </p:cNvPr>
          <p:cNvSpPr txBox="1"/>
          <p:nvPr/>
        </p:nvSpPr>
        <p:spPr>
          <a:xfrm>
            <a:off x="9287025" y="2663361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89" name="Decisione 88">
            <a:extLst>
              <a:ext uri="{FF2B5EF4-FFF2-40B4-BE49-F238E27FC236}">
                <a16:creationId xmlns:a16="http://schemas.microsoft.com/office/drawing/2014/main" id="{C61C95E0-2BE8-49E8-8F3E-5AF31497C4A3}"/>
              </a:ext>
            </a:extLst>
          </p:cNvPr>
          <p:cNvSpPr/>
          <p:nvPr/>
        </p:nvSpPr>
        <p:spPr>
          <a:xfrm>
            <a:off x="8376180" y="3241608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4346D1AA-6E0F-4AAD-A219-FFA44B1D003D}"/>
              </a:ext>
            </a:extLst>
          </p:cNvPr>
          <p:cNvCxnSpPr>
            <a:cxnSpLocks/>
            <a:stCxn id="77" idx="2"/>
            <a:endCxn id="89" idx="0"/>
          </p:cNvCxnSpPr>
          <p:nvPr/>
        </p:nvCxnSpPr>
        <p:spPr>
          <a:xfrm>
            <a:off x="9067060" y="2916581"/>
            <a:ext cx="0" cy="32502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028DC92D-17B7-4ED5-9825-0FEB3888CC2C}"/>
              </a:ext>
            </a:extLst>
          </p:cNvPr>
          <p:cNvSpPr txBox="1"/>
          <p:nvPr/>
        </p:nvSpPr>
        <p:spPr>
          <a:xfrm>
            <a:off x="8733470" y="3363755"/>
            <a:ext cx="819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M</a:t>
            </a:r>
            <a:endParaRPr lang="it-IT" sz="3200" dirty="0">
              <a:solidFill>
                <a:srgbClr val="002060"/>
              </a:solidFill>
            </a:endParaRPr>
          </a:p>
        </p:txBody>
      </p:sp>
      <p:cxnSp>
        <p:nvCxnSpPr>
          <p:cNvPr id="92" name="Connettore a gomito 91">
            <a:extLst>
              <a:ext uri="{FF2B5EF4-FFF2-40B4-BE49-F238E27FC236}">
                <a16:creationId xmlns:a16="http://schemas.microsoft.com/office/drawing/2014/main" id="{DC74D784-A88F-418C-878A-22D66861CA33}"/>
              </a:ext>
            </a:extLst>
          </p:cNvPr>
          <p:cNvCxnSpPr>
            <a:cxnSpLocks/>
            <a:stCxn id="116" idx="1"/>
            <a:endCxn id="11" idx="1"/>
          </p:cNvCxnSpPr>
          <p:nvPr/>
        </p:nvCxnSpPr>
        <p:spPr>
          <a:xfrm rot="10800000">
            <a:off x="3980941" y="1129031"/>
            <a:ext cx="2732814" cy="2571489"/>
          </a:xfrm>
          <a:prstGeom prst="bentConnector3">
            <a:avLst>
              <a:gd name="adj1" fmla="val 108365"/>
            </a:avLst>
          </a:prstGeom>
          <a:ln w="28575">
            <a:solidFill>
              <a:srgbClr val="009A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Decisione 94">
            <a:extLst>
              <a:ext uri="{FF2B5EF4-FFF2-40B4-BE49-F238E27FC236}">
                <a16:creationId xmlns:a16="http://schemas.microsoft.com/office/drawing/2014/main" id="{4BEE17AE-1943-45CA-9C62-5B9663033841}"/>
              </a:ext>
            </a:extLst>
          </p:cNvPr>
          <p:cNvSpPr/>
          <p:nvPr/>
        </p:nvSpPr>
        <p:spPr>
          <a:xfrm>
            <a:off x="8376180" y="4472910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52BAF986-F862-47F8-8976-156D64FAB958}"/>
              </a:ext>
            </a:extLst>
          </p:cNvPr>
          <p:cNvSpPr txBox="1"/>
          <p:nvPr/>
        </p:nvSpPr>
        <p:spPr>
          <a:xfrm>
            <a:off x="8733470" y="4595057"/>
            <a:ext cx="819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endParaRPr lang="it-IT" sz="3200" dirty="0">
              <a:solidFill>
                <a:srgbClr val="002060"/>
              </a:solidFill>
            </a:endParaRPr>
          </a:p>
        </p:txBody>
      </p:sp>
      <p:cxnSp>
        <p:nvCxnSpPr>
          <p:cNvPr id="97" name="Connettore a gomito 96">
            <a:extLst>
              <a:ext uri="{FF2B5EF4-FFF2-40B4-BE49-F238E27FC236}">
                <a16:creationId xmlns:a16="http://schemas.microsoft.com/office/drawing/2014/main" id="{1EB66D41-CD3B-46A0-A3E7-52376608448B}"/>
              </a:ext>
            </a:extLst>
          </p:cNvPr>
          <p:cNvCxnSpPr>
            <a:cxnSpLocks/>
            <a:stCxn id="120" idx="1"/>
            <a:endCxn id="12" idx="1"/>
          </p:cNvCxnSpPr>
          <p:nvPr/>
        </p:nvCxnSpPr>
        <p:spPr>
          <a:xfrm rot="10800000">
            <a:off x="5333914" y="1126362"/>
            <a:ext cx="1392550" cy="3808131"/>
          </a:xfrm>
          <a:prstGeom prst="bentConnector3">
            <a:avLst>
              <a:gd name="adj1" fmla="val 116416"/>
            </a:avLst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diritto 99">
            <a:extLst>
              <a:ext uri="{FF2B5EF4-FFF2-40B4-BE49-F238E27FC236}">
                <a16:creationId xmlns:a16="http://schemas.microsoft.com/office/drawing/2014/main" id="{62D9AAA2-BE79-4D14-9CE1-8B5A0EB58526}"/>
              </a:ext>
            </a:extLst>
          </p:cNvPr>
          <p:cNvCxnSpPr>
            <a:cxnSpLocks/>
            <a:stCxn id="89" idx="2"/>
            <a:endCxn id="95" idx="0"/>
          </p:cNvCxnSpPr>
          <p:nvPr/>
        </p:nvCxnSpPr>
        <p:spPr>
          <a:xfrm>
            <a:off x="9067060" y="4150670"/>
            <a:ext cx="0" cy="32224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Decisione 110">
            <a:extLst>
              <a:ext uri="{FF2B5EF4-FFF2-40B4-BE49-F238E27FC236}">
                <a16:creationId xmlns:a16="http://schemas.microsoft.com/office/drawing/2014/main" id="{D65928AF-C352-4692-A9F2-DD738D9A4928}"/>
              </a:ext>
            </a:extLst>
          </p:cNvPr>
          <p:cNvSpPr/>
          <p:nvPr/>
        </p:nvSpPr>
        <p:spPr>
          <a:xfrm>
            <a:off x="6681906" y="2014571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CasellaDiTesto 111">
            <a:extLst>
              <a:ext uri="{FF2B5EF4-FFF2-40B4-BE49-F238E27FC236}">
                <a16:creationId xmlns:a16="http://schemas.microsoft.com/office/drawing/2014/main" id="{48435BB8-8433-4FB5-B977-26505F5E1BEA}"/>
              </a:ext>
            </a:extLst>
          </p:cNvPr>
          <p:cNvSpPr txBox="1"/>
          <p:nvPr/>
        </p:nvSpPr>
        <p:spPr>
          <a:xfrm>
            <a:off x="7047081" y="2176714"/>
            <a:ext cx="7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P</a:t>
            </a: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113" name="CasellaDiTesto 112">
            <a:extLst>
              <a:ext uri="{FF2B5EF4-FFF2-40B4-BE49-F238E27FC236}">
                <a16:creationId xmlns:a16="http://schemas.microsoft.com/office/drawing/2014/main" id="{D3587C94-3AB8-4C06-B398-1E9035685B2A}"/>
              </a:ext>
            </a:extLst>
          </p:cNvPr>
          <p:cNvSpPr txBox="1"/>
          <p:nvPr/>
        </p:nvSpPr>
        <p:spPr>
          <a:xfrm>
            <a:off x="6445140" y="2520039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114" name="CasellaDiTesto 113">
            <a:extLst>
              <a:ext uri="{FF2B5EF4-FFF2-40B4-BE49-F238E27FC236}">
                <a16:creationId xmlns:a16="http://schemas.microsoft.com/office/drawing/2014/main" id="{1F0ABEC4-4552-4F24-967A-B81A4C101FF6}"/>
              </a:ext>
            </a:extLst>
          </p:cNvPr>
          <p:cNvSpPr txBox="1"/>
          <p:nvPr/>
        </p:nvSpPr>
        <p:spPr>
          <a:xfrm>
            <a:off x="7974102" y="2074410"/>
            <a:ext cx="639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2FFA6BF7-FEF1-409F-B2E7-212BB2D5B93A}"/>
              </a:ext>
            </a:extLst>
          </p:cNvPr>
          <p:cNvSpPr txBox="1"/>
          <p:nvPr/>
        </p:nvSpPr>
        <p:spPr>
          <a:xfrm>
            <a:off x="6815448" y="1729584"/>
            <a:ext cx="543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16" name="Decisione 115">
            <a:extLst>
              <a:ext uri="{FF2B5EF4-FFF2-40B4-BE49-F238E27FC236}">
                <a16:creationId xmlns:a16="http://schemas.microsoft.com/office/drawing/2014/main" id="{5C3A2419-20C1-47BF-9744-DFA68A831D18}"/>
              </a:ext>
            </a:extLst>
          </p:cNvPr>
          <p:cNvSpPr/>
          <p:nvPr/>
        </p:nvSpPr>
        <p:spPr>
          <a:xfrm>
            <a:off x="6713755" y="3245988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id="{FA260D8B-92B9-4F87-B0B6-326629864AE0}"/>
              </a:ext>
            </a:extLst>
          </p:cNvPr>
          <p:cNvSpPr txBox="1"/>
          <p:nvPr/>
        </p:nvSpPr>
        <p:spPr>
          <a:xfrm>
            <a:off x="7078930" y="3408131"/>
            <a:ext cx="7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M</a:t>
            </a: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9680E915-2017-4A6C-BFA4-FA1EAEBF1565}"/>
              </a:ext>
            </a:extLst>
          </p:cNvPr>
          <p:cNvSpPr txBox="1"/>
          <p:nvPr/>
        </p:nvSpPr>
        <p:spPr>
          <a:xfrm>
            <a:off x="6418570" y="3793342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9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id="{580F0EB9-4A18-4565-BE9D-237C37083815}"/>
              </a:ext>
            </a:extLst>
          </p:cNvPr>
          <p:cNvSpPr txBox="1"/>
          <p:nvPr/>
        </p:nvSpPr>
        <p:spPr>
          <a:xfrm>
            <a:off x="6904740" y="2959114"/>
            <a:ext cx="639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0" name="Decisione 119">
            <a:extLst>
              <a:ext uri="{FF2B5EF4-FFF2-40B4-BE49-F238E27FC236}">
                <a16:creationId xmlns:a16="http://schemas.microsoft.com/office/drawing/2014/main" id="{46312F57-3397-4B49-AC82-DC94367EC354}"/>
              </a:ext>
            </a:extLst>
          </p:cNvPr>
          <p:cNvSpPr/>
          <p:nvPr/>
        </p:nvSpPr>
        <p:spPr>
          <a:xfrm>
            <a:off x="6726464" y="4479961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id="{458B4F6F-A3B7-4BB6-9BA7-48CE9DAB51D2}"/>
              </a:ext>
            </a:extLst>
          </p:cNvPr>
          <p:cNvSpPr txBox="1"/>
          <p:nvPr/>
        </p:nvSpPr>
        <p:spPr>
          <a:xfrm>
            <a:off x="7091639" y="4642104"/>
            <a:ext cx="782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E</a:t>
            </a: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6000C347-ABBF-4FBE-8C42-ABA76C6B5C90}"/>
              </a:ext>
            </a:extLst>
          </p:cNvPr>
          <p:cNvSpPr txBox="1"/>
          <p:nvPr/>
        </p:nvSpPr>
        <p:spPr>
          <a:xfrm>
            <a:off x="6502399" y="5014940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C58569E9-70F7-4975-B7B4-EA050D106C30}"/>
              </a:ext>
            </a:extLst>
          </p:cNvPr>
          <p:cNvSpPr txBox="1"/>
          <p:nvPr/>
        </p:nvSpPr>
        <p:spPr>
          <a:xfrm>
            <a:off x="6885712" y="4263575"/>
            <a:ext cx="639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4" name="CasellaDiTesto 123">
            <a:extLst>
              <a:ext uri="{FF2B5EF4-FFF2-40B4-BE49-F238E27FC236}">
                <a16:creationId xmlns:a16="http://schemas.microsoft.com/office/drawing/2014/main" id="{6ACC7C1D-E9AB-4E82-A9C5-E88626646CED}"/>
              </a:ext>
            </a:extLst>
          </p:cNvPr>
          <p:cNvSpPr txBox="1"/>
          <p:nvPr/>
        </p:nvSpPr>
        <p:spPr>
          <a:xfrm>
            <a:off x="7974102" y="3342065"/>
            <a:ext cx="6397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DD0A58C9-0527-4DC8-9970-232D91DB21F0}"/>
              </a:ext>
            </a:extLst>
          </p:cNvPr>
          <p:cNvSpPr txBox="1"/>
          <p:nvPr/>
        </p:nvSpPr>
        <p:spPr>
          <a:xfrm>
            <a:off x="7958861" y="4562431"/>
            <a:ext cx="531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29" name="Terminatore 128">
            <a:extLst>
              <a:ext uri="{FF2B5EF4-FFF2-40B4-BE49-F238E27FC236}">
                <a16:creationId xmlns:a16="http://schemas.microsoft.com/office/drawing/2014/main" id="{1E18CF94-55B4-4C74-AE0D-E07D1F909A67}"/>
              </a:ext>
            </a:extLst>
          </p:cNvPr>
          <p:cNvSpPr/>
          <p:nvPr/>
        </p:nvSpPr>
        <p:spPr>
          <a:xfrm>
            <a:off x="10099836" y="2185880"/>
            <a:ext cx="995680" cy="640091"/>
          </a:xfrm>
          <a:prstGeom prst="flowChartTerminator">
            <a:avLst/>
          </a:prstGeom>
          <a:solidFill>
            <a:srgbClr val="9966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603A8011-EBEC-4D83-95DB-9041D9A43D7F}"/>
              </a:ext>
            </a:extLst>
          </p:cNvPr>
          <p:cNvSpPr txBox="1"/>
          <p:nvPr/>
        </p:nvSpPr>
        <p:spPr>
          <a:xfrm>
            <a:off x="10402159" y="2295420"/>
            <a:ext cx="639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M</a:t>
            </a:r>
            <a:endParaRPr lang="it-IT" sz="20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rminatore 130">
            <a:extLst>
              <a:ext uri="{FF2B5EF4-FFF2-40B4-BE49-F238E27FC236}">
                <a16:creationId xmlns:a16="http://schemas.microsoft.com/office/drawing/2014/main" id="{067B2106-1259-43BA-8BE6-C4B985546F18}"/>
              </a:ext>
            </a:extLst>
          </p:cNvPr>
          <p:cNvSpPr/>
          <p:nvPr/>
        </p:nvSpPr>
        <p:spPr>
          <a:xfrm>
            <a:off x="10115231" y="3350526"/>
            <a:ext cx="995680" cy="640091"/>
          </a:xfrm>
          <a:prstGeom prst="flowChartTerminator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A46555E2-BBB5-46F7-BE16-52C4BE3F72D7}"/>
              </a:ext>
            </a:extLst>
          </p:cNvPr>
          <p:cNvSpPr txBox="1"/>
          <p:nvPr/>
        </p:nvSpPr>
        <p:spPr>
          <a:xfrm>
            <a:off x="10109725" y="3456087"/>
            <a:ext cx="1285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</a:p>
        </p:txBody>
      </p:sp>
      <p:sp>
        <p:nvSpPr>
          <p:cNvPr id="133" name="Terminatore 132">
            <a:extLst>
              <a:ext uri="{FF2B5EF4-FFF2-40B4-BE49-F238E27FC236}">
                <a16:creationId xmlns:a16="http://schemas.microsoft.com/office/drawing/2014/main" id="{4B0664AE-B90A-44CC-9A92-23FC0BC42F6C}"/>
              </a:ext>
            </a:extLst>
          </p:cNvPr>
          <p:cNvSpPr/>
          <p:nvPr/>
        </p:nvSpPr>
        <p:spPr>
          <a:xfrm>
            <a:off x="10156196" y="4566212"/>
            <a:ext cx="995680" cy="640091"/>
          </a:xfrm>
          <a:prstGeom prst="flowChartTerminator">
            <a:avLst/>
          </a:prstGeom>
          <a:solidFill>
            <a:srgbClr val="99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1D970FC5-661C-45A2-BB76-E371199045BD}"/>
              </a:ext>
            </a:extLst>
          </p:cNvPr>
          <p:cNvSpPr txBox="1"/>
          <p:nvPr/>
        </p:nvSpPr>
        <p:spPr>
          <a:xfrm>
            <a:off x="10133637" y="4674147"/>
            <a:ext cx="1285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</a:p>
        </p:txBody>
      </p:sp>
      <p:sp>
        <p:nvSpPr>
          <p:cNvPr id="135" name="Terminatore 134">
            <a:extLst>
              <a:ext uri="{FF2B5EF4-FFF2-40B4-BE49-F238E27FC236}">
                <a16:creationId xmlns:a16="http://schemas.microsoft.com/office/drawing/2014/main" id="{7FFD129C-A73E-42BA-9BC6-293A97E41AEC}"/>
              </a:ext>
            </a:extLst>
          </p:cNvPr>
          <p:cNvSpPr/>
          <p:nvPr/>
        </p:nvSpPr>
        <p:spPr>
          <a:xfrm>
            <a:off x="10247688" y="5809610"/>
            <a:ext cx="995680" cy="640091"/>
          </a:xfrm>
          <a:prstGeom prst="flowChartTerminator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70560D28-F9C2-445C-B479-41CD762A875C}"/>
              </a:ext>
            </a:extLst>
          </p:cNvPr>
          <p:cNvSpPr txBox="1"/>
          <p:nvPr/>
        </p:nvSpPr>
        <p:spPr>
          <a:xfrm>
            <a:off x="10272676" y="5928701"/>
            <a:ext cx="1285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Livello</a:t>
            </a:r>
          </a:p>
        </p:txBody>
      </p:sp>
      <p:cxnSp>
        <p:nvCxnSpPr>
          <p:cNvPr id="138" name="Connettore a gomito 137">
            <a:extLst>
              <a:ext uri="{FF2B5EF4-FFF2-40B4-BE49-F238E27FC236}">
                <a16:creationId xmlns:a16="http://schemas.microsoft.com/office/drawing/2014/main" id="{7A8AAADC-8E72-4B1A-81A6-9A5B9DD02F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99580" y="487784"/>
            <a:ext cx="171309" cy="3224890"/>
          </a:xfrm>
          <a:prstGeom prst="bentConnector3">
            <a:avLst>
              <a:gd name="adj1" fmla="val -133443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Decisione 171">
            <a:extLst>
              <a:ext uri="{FF2B5EF4-FFF2-40B4-BE49-F238E27FC236}">
                <a16:creationId xmlns:a16="http://schemas.microsoft.com/office/drawing/2014/main" id="{1CC1E050-CA9A-4509-A485-B89B7BB457F6}"/>
              </a:ext>
            </a:extLst>
          </p:cNvPr>
          <p:cNvSpPr/>
          <p:nvPr/>
        </p:nvSpPr>
        <p:spPr>
          <a:xfrm>
            <a:off x="8389790" y="5699699"/>
            <a:ext cx="1381760" cy="909062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3" name="CasellaDiTesto 172">
            <a:extLst>
              <a:ext uri="{FF2B5EF4-FFF2-40B4-BE49-F238E27FC236}">
                <a16:creationId xmlns:a16="http://schemas.microsoft.com/office/drawing/2014/main" id="{7EDD4A78-F318-42A5-981C-C91C090581A2}"/>
              </a:ext>
            </a:extLst>
          </p:cNvPr>
          <p:cNvSpPr txBox="1"/>
          <p:nvPr/>
        </p:nvSpPr>
        <p:spPr>
          <a:xfrm>
            <a:off x="8764225" y="5821846"/>
            <a:ext cx="819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r>
              <a:rPr lang="it-IT" sz="2000" dirty="0">
                <a:solidFill>
                  <a:srgbClr val="002060"/>
                </a:solidFill>
                <a:latin typeface="Arial Black" panose="020B0A04020102020204" pitchFamily="34" charset="0"/>
              </a:rPr>
              <a:t>C</a:t>
            </a:r>
            <a:endParaRPr lang="it-IT" sz="3200" dirty="0">
              <a:solidFill>
                <a:srgbClr val="002060"/>
              </a:solidFill>
            </a:endParaRPr>
          </a:p>
        </p:txBody>
      </p:sp>
      <p:cxnSp>
        <p:nvCxnSpPr>
          <p:cNvPr id="174" name="Connettore a gomito 173">
            <a:extLst>
              <a:ext uri="{FF2B5EF4-FFF2-40B4-BE49-F238E27FC236}">
                <a16:creationId xmlns:a16="http://schemas.microsoft.com/office/drawing/2014/main" id="{61013FF3-BD29-48C5-B16E-7E2AB475624B}"/>
              </a:ext>
            </a:extLst>
          </p:cNvPr>
          <p:cNvCxnSpPr>
            <a:cxnSpLocks/>
            <a:stCxn id="172" idx="1"/>
            <a:endCxn id="13" idx="1"/>
          </p:cNvCxnSpPr>
          <p:nvPr/>
        </p:nvCxnSpPr>
        <p:spPr>
          <a:xfrm rot="10800000">
            <a:off x="6686888" y="1126362"/>
            <a:ext cx="1702903" cy="5027869"/>
          </a:xfrm>
          <a:prstGeom prst="bentConnector3">
            <a:avLst>
              <a:gd name="adj1" fmla="val 113424"/>
            </a:avLst>
          </a:prstGeom>
          <a:ln w="28575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ttore diritto 187">
            <a:extLst>
              <a:ext uri="{FF2B5EF4-FFF2-40B4-BE49-F238E27FC236}">
                <a16:creationId xmlns:a16="http://schemas.microsoft.com/office/drawing/2014/main" id="{EB6A9AF2-6E04-456A-83C0-436A8F203D3C}"/>
              </a:ext>
            </a:extLst>
          </p:cNvPr>
          <p:cNvCxnSpPr>
            <a:cxnSpLocks/>
            <a:stCxn id="95" idx="2"/>
          </p:cNvCxnSpPr>
          <p:nvPr/>
        </p:nvCxnSpPr>
        <p:spPr>
          <a:xfrm>
            <a:off x="9067060" y="5381972"/>
            <a:ext cx="13610" cy="35836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CasellaDiTesto 190">
            <a:extLst>
              <a:ext uri="{FF2B5EF4-FFF2-40B4-BE49-F238E27FC236}">
                <a16:creationId xmlns:a16="http://schemas.microsoft.com/office/drawing/2014/main" id="{80481619-F5C8-42E7-A950-D0C2B843828E}"/>
              </a:ext>
            </a:extLst>
          </p:cNvPr>
          <p:cNvSpPr txBox="1"/>
          <p:nvPr/>
        </p:nvSpPr>
        <p:spPr>
          <a:xfrm>
            <a:off x="9729212" y="805575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cxnSp>
        <p:nvCxnSpPr>
          <p:cNvPr id="192" name="Connettore diritto 191">
            <a:extLst>
              <a:ext uri="{FF2B5EF4-FFF2-40B4-BE49-F238E27FC236}">
                <a16:creationId xmlns:a16="http://schemas.microsoft.com/office/drawing/2014/main" id="{A657D8B9-2CF1-48E0-9D81-A140AD95D91F}"/>
              </a:ext>
            </a:extLst>
          </p:cNvPr>
          <p:cNvCxnSpPr>
            <a:cxnSpLocks/>
            <a:stCxn id="172" idx="3"/>
          </p:cNvCxnSpPr>
          <p:nvPr/>
        </p:nvCxnSpPr>
        <p:spPr>
          <a:xfrm>
            <a:off x="9771550" y="6154230"/>
            <a:ext cx="515798" cy="5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754B0BF2-AF8A-424C-84AE-7433FF858E96}"/>
              </a:ext>
            </a:extLst>
          </p:cNvPr>
          <p:cNvSpPr txBox="1"/>
          <p:nvPr/>
        </p:nvSpPr>
        <p:spPr>
          <a:xfrm>
            <a:off x="9715725" y="5856315"/>
            <a:ext cx="5319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202" name="CasellaDiTesto 201">
            <a:extLst>
              <a:ext uri="{FF2B5EF4-FFF2-40B4-BE49-F238E27FC236}">
                <a16:creationId xmlns:a16="http://schemas.microsoft.com/office/drawing/2014/main" id="{94209C27-9F36-494B-961B-7F002702BB75}"/>
              </a:ext>
            </a:extLst>
          </p:cNvPr>
          <p:cNvSpPr txBox="1"/>
          <p:nvPr/>
        </p:nvSpPr>
        <p:spPr>
          <a:xfrm>
            <a:off x="9344975" y="3891280"/>
            <a:ext cx="398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203" name="CasellaDiTesto 202">
            <a:extLst>
              <a:ext uri="{FF2B5EF4-FFF2-40B4-BE49-F238E27FC236}">
                <a16:creationId xmlns:a16="http://schemas.microsoft.com/office/drawing/2014/main" id="{72C4BD64-21D6-4C2C-AA67-CE033EA810FE}"/>
              </a:ext>
            </a:extLst>
          </p:cNvPr>
          <p:cNvSpPr txBox="1"/>
          <p:nvPr/>
        </p:nvSpPr>
        <p:spPr>
          <a:xfrm>
            <a:off x="8044037" y="6145623"/>
            <a:ext cx="456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cxnSp>
        <p:nvCxnSpPr>
          <p:cNvPr id="204" name="Connettore a gomito 203">
            <a:extLst>
              <a:ext uri="{FF2B5EF4-FFF2-40B4-BE49-F238E27FC236}">
                <a16:creationId xmlns:a16="http://schemas.microsoft.com/office/drawing/2014/main" id="{2CD149F3-0F49-48C0-8E9C-01FA47BD13DA}"/>
              </a:ext>
            </a:extLst>
          </p:cNvPr>
          <p:cNvCxnSpPr>
            <a:cxnSpLocks/>
            <a:stCxn id="116" idx="0"/>
            <a:endCxn id="131" idx="0"/>
          </p:cNvCxnSpPr>
          <p:nvPr/>
        </p:nvCxnSpPr>
        <p:spPr>
          <a:xfrm rot="16200000" flipH="1">
            <a:off x="8956584" y="1694039"/>
            <a:ext cx="104538" cy="3208436"/>
          </a:xfrm>
          <a:prstGeom prst="bentConnector3">
            <a:avLst>
              <a:gd name="adj1" fmla="val -218676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ttore a gomito 204">
            <a:extLst>
              <a:ext uri="{FF2B5EF4-FFF2-40B4-BE49-F238E27FC236}">
                <a16:creationId xmlns:a16="http://schemas.microsoft.com/office/drawing/2014/main" id="{05352FF5-04D5-43D3-8748-3B1401E9D19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92569" y="2904745"/>
            <a:ext cx="86251" cy="3236692"/>
          </a:xfrm>
          <a:prstGeom prst="bentConnector3">
            <a:avLst>
              <a:gd name="adj1" fmla="val -265040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CasellaDiTesto 220">
            <a:extLst>
              <a:ext uri="{FF2B5EF4-FFF2-40B4-BE49-F238E27FC236}">
                <a16:creationId xmlns:a16="http://schemas.microsoft.com/office/drawing/2014/main" id="{DF799E21-E287-4A37-871F-4089F3E187A2}"/>
              </a:ext>
            </a:extLst>
          </p:cNvPr>
          <p:cNvSpPr txBox="1"/>
          <p:nvPr/>
        </p:nvSpPr>
        <p:spPr>
          <a:xfrm>
            <a:off x="9344975" y="5273361"/>
            <a:ext cx="398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cxnSp>
        <p:nvCxnSpPr>
          <p:cNvPr id="252" name="Connettore diritto 251">
            <a:extLst>
              <a:ext uri="{FF2B5EF4-FFF2-40B4-BE49-F238E27FC236}">
                <a16:creationId xmlns:a16="http://schemas.microsoft.com/office/drawing/2014/main" id="{D72DF857-0451-4A59-83A1-0C5A6C9D1219}"/>
              </a:ext>
            </a:extLst>
          </p:cNvPr>
          <p:cNvCxnSpPr>
            <a:cxnSpLocks/>
            <a:stCxn id="77" idx="1"/>
            <a:endCxn id="111" idx="3"/>
          </p:cNvCxnSpPr>
          <p:nvPr/>
        </p:nvCxnSpPr>
        <p:spPr>
          <a:xfrm flipH="1">
            <a:off x="8063666" y="2462050"/>
            <a:ext cx="312514" cy="70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ttore diritto 259">
            <a:extLst>
              <a:ext uri="{FF2B5EF4-FFF2-40B4-BE49-F238E27FC236}">
                <a16:creationId xmlns:a16="http://schemas.microsoft.com/office/drawing/2014/main" id="{98ACAA3C-F52A-45CA-B902-6253DCCD0A1E}"/>
              </a:ext>
            </a:extLst>
          </p:cNvPr>
          <p:cNvCxnSpPr>
            <a:cxnSpLocks/>
          </p:cNvCxnSpPr>
          <p:nvPr/>
        </p:nvCxnSpPr>
        <p:spPr>
          <a:xfrm flipH="1">
            <a:off x="8063666" y="3706688"/>
            <a:ext cx="312514" cy="70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Connettore diritto 260">
            <a:extLst>
              <a:ext uri="{FF2B5EF4-FFF2-40B4-BE49-F238E27FC236}">
                <a16:creationId xmlns:a16="http://schemas.microsoft.com/office/drawing/2014/main" id="{D5294C32-6C5D-480C-BCC6-A019F669F5C4}"/>
              </a:ext>
            </a:extLst>
          </p:cNvPr>
          <p:cNvCxnSpPr>
            <a:cxnSpLocks/>
          </p:cNvCxnSpPr>
          <p:nvPr/>
        </p:nvCxnSpPr>
        <p:spPr>
          <a:xfrm flipH="1">
            <a:off x="8063271" y="4921731"/>
            <a:ext cx="312514" cy="705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003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37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37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8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6" presetClass="entr" presetSubtype="37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5" grpId="0" animBg="1"/>
      <p:bldP spid="11" grpId="0" animBg="1"/>
      <p:bldP spid="12" grpId="0" animBg="1"/>
      <p:bldP spid="13" grpId="0" animBg="1"/>
      <p:bldP spid="6" grpId="0" animBg="1"/>
      <p:bldP spid="7" grpId="0" animBg="1"/>
      <p:bldP spid="8" grpId="0" animBg="1"/>
      <p:bldP spid="41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  <p:bldP spid="69" grpId="0"/>
      <p:bldP spid="70" grpId="0"/>
      <p:bldP spid="77" grpId="0" animBg="1"/>
      <p:bldP spid="83" grpId="0"/>
      <p:bldP spid="87" grpId="0"/>
      <p:bldP spid="89" grpId="0" animBg="1"/>
      <p:bldP spid="91" grpId="0"/>
      <p:bldP spid="95" grpId="0" animBg="1"/>
      <p:bldP spid="96" grpId="0"/>
      <p:bldP spid="111" grpId="0" animBg="1"/>
      <p:bldP spid="112" grpId="0"/>
      <p:bldP spid="113" grpId="0"/>
      <p:bldP spid="114" grpId="0"/>
      <p:bldP spid="115" grpId="0"/>
      <p:bldP spid="116" grpId="0" animBg="1"/>
      <p:bldP spid="117" grpId="0"/>
      <p:bldP spid="118" grpId="0"/>
      <p:bldP spid="119" grpId="0"/>
      <p:bldP spid="120" grpId="0" animBg="1"/>
      <p:bldP spid="121" grpId="0"/>
      <p:bldP spid="122" grpId="0"/>
      <p:bldP spid="123" grpId="0"/>
      <p:bldP spid="124" grpId="0"/>
      <p:bldP spid="125" grpId="0"/>
      <p:bldP spid="129" grpId="0" animBg="1"/>
      <p:bldP spid="130" grpId="0"/>
      <p:bldP spid="131" grpId="0" animBg="1"/>
      <p:bldP spid="132" grpId="0"/>
      <p:bldP spid="133" grpId="0" animBg="1"/>
      <p:bldP spid="134" grpId="0"/>
      <p:bldP spid="135" grpId="0" animBg="1"/>
      <p:bldP spid="136" grpId="0"/>
      <p:bldP spid="172" grpId="0" animBg="1"/>
      <p:bldP spid="173" grpId="0"/>
      <p:bldP spid="191" grpId="0"/>
      <p:bldP spid="194" grpId="0"/>
      <p:bldP spid="202" grpId="0"/>
      <p:bldP spid="203" grpId="0"/>
      <p:bldP spid="2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99ABF2D-7F63-4B54-89CB-9E2C34A3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72">
            <a:off x="4097305" y="1339138"/>
            <a:ext cx="4383577" cy="43977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8DA7F3-AAC5-4F90-9B80-F7D89872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250" y="299937"/>
            <a:ext cx="5568717" cy="79475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Autofit/>
          </a:bodyPr>
          <a:lstStyle/>
          <a:p>
            <a:pPr algn="ctr"/>
            <a:r>
              <a:rPr lang="it-IT" sz="40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</a:rPr>
              <a:t>QUALITÀ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BD3B94A9-500D-400C-8B2F-691FF7EBC6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4801">
            <a:off x="4082933" y="1365803"/>
            <a:ext cx="4383577" cy="4397748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F396352-017D-41CB-A9F8-A46F2C9307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5636129"/>
            <a:ext cx="3123240" cy="980957"/>
          </a:xfrm>
          <a:prstGeom prst="rect">
            <a:avLst/>
          </a:prstGeom>
        </p:spPr>
      </p:pic>
      <p:sp>
        <p:nvSpPr>
          <p:cNvPr id="8" name="Freccia circolare 7">
            <a:extLst>
              <a:ext uri="{FF2B5EF4-FFF2-40B4-BE49-F238E27FC236}">
                <a16:creationId xmlns:a16="http://schemas.microsoft.com/office/drawing/2014/main" id="{70E98610-C859-48C3-80CF-4F8002EC0E57}"/>
              </a:ext>
            </a:extLst>
          </p:cNvPr>
          <p:cNvSpPr/>
          <p:nvPr/>
        </p:nvSpPr>
        <p:spPr>
          <a:xfrm>
            <a:off x="2541961" y="1939957"/>
            <a:ext cx="45719" cy="7749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566AA0DF-8F38-46BD-AF04-11F52A0E5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3613">
            <a:off x="4090119" y="1339139"/>
            <a:ext cx="4383577" cy="439774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A7B2A27-7293-47B6-BFF4-72A8B1B5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792">
            <a:off x="4044758" y="1329802"/>
            <a:ext cx="4383577" cy="4397748"/>
          </a:xfrm>
          <a:prstGeom prst="rect">
            <a:avLst/>
          </a:prstGeom>
        </p:spPr>
      </p:pic>
      <p:pic>
        <p:nvPicPr>
          <p:cNvPr id="10" name="Immagine 9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6AA4E17D-4438-4795-B6E6-95DACCCD0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97" y="1405971"/>
            <a:ext cx="4459918" cy="45697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03DFD2-2822-4A68-8D03-A314F5EC6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06" y="1352344"/>
            <a:ext cx="4113929" cy="437133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8CF528-FB64-41C2-87D6-93F49D791AAD}"/>
              </a:ext>
            </a:extLst>
          </p:cNvPr>
          <p:cNvSpPr txBox="1"/>
          <p:nvPr/>
        </p:nvSpPr>
        <p:spPr>
          <a:xfrm>
            <a:off x="3174267" y="1039462"/>
            <a:ext cx="2684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Arial Black" panose="020B0A04020102020204" pitchFamily="34" charset="0"/>
              </a:rPr>
              <a:t>(</a:t>
            </a:r>
            <a:r>
              <a:rPr lang="it-IT" sz="2400" dirty="0" err="1">
                <a:latin typeface="Arial Black" panose="020B0A04020102020204" pitchFamily="34" charset="0"/>
              </a:rPr>
              <a:t>Ri</a:t>
            </a:r>
            <a:r>
              <a:rPr lang="it-IT" sz="2400" dirty="0">
                <a:latin typeface="Arial Black" panose="020B0A04020102020204" pitchFamily="34" charset="0"/>
              </a:rPr>
              <a:t>)</a:t>
            </a:r>
            <a:r>
              <a:rPr lang="it-IT" sz="2800" dirty="0">
                <a:latin typeface="Arial Black" panose="020B0A04020102020204" pitchFamily="34" charset="0"/>
              </a:rPr>
              <a:t>Scrivere</a:t>
            </a:r>
            <a:endParaRPr lang="it-IT" sz="2400" dirty="0">
              <a:latin typeface="Arial Black" panose="020B0A040201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550796E-B15D-40E0-9680-C54C6F1F6D89}"/>
              </a:ext>
            </a:extLst>
          </p:cNvPr>
          <p:cNvSpPr txBox="1"/>
          <p:nvPr/>
        </p:nvSpPr>
        <p:spPr>
          <a:xfrm>
            <a:off x="8583898" y="5080891"/>
            <a:ext cx="2171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 Black" panose="020B0A04020102020204" pitchFamily="34" charset="0"/>
              </a:rPr>
              <a:t>Valutare</a:t>
            </a:r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CF545A5-71FE-489B-AFC7-2D3B31E18442}"/>
              </a:ext>
            </a:extLst>
          </p:cNvPr>
          <p:cNvSpPr txBox="1"/>
          <p:nvPr/>
        </p:nvSpPr>
        <p:spPr>
          <a:xfrm>
            <a:off x="8534007" y="2184525"/>
            <a:ext cx="2171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 Black" panose="020B0A04020102020204" pitchFamily="34" charset="0"/>
              </a:rPr>
              <a:t>Fare</a:t>
            </a:r>
            <a:endParaRPr lang="it-IT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EB73C9C-4B95-4324-B4F8-7D3C24C1BB33}"/>
              </a:ext>
            </a:extLst>
          </p:cNvPr>
          <p:cNvSpPr txBox="1"/>
          <p:nvPr/>
        </p:nvSpPr>
        <p:spPr>
          <a:xfrm>
            <a:off x="4228221" y="6086848"/>
            <a:ext cx="2564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 Black" panose="020B0A04020102020204" pitchFamily="34" charset="0"/>
              </a:rPr>
              <a:t>Confrontare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7611725-7761-4DEC-A4F1-79ABDCC0D3A6}"/>
              </a:ext>
            </a:extLst>
          </p:cNvPr>
          <p:cNvSpPr txBox="1"/>
          <p:nvPr/>
        </p:nvSpPr>
        <p:spPr>
          <a:xfrm>
            <a:off x="2226713" y="3640752"/>
            <a:ext cx="2564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 Black" panose="020B0A04020102020204" pitchFamily="34" charset="0"/>
              </a:rPr>
              <a:t>Scegliere</a:t>
            </a:r>
            <a:endParaRPr lang="it-IT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7E0D8546-3926-417F-AE02-89FB702E5D19}"/>
              </a:ext>
            </a:extLst>
          </p:cNvPr>
          <p:cNvGrpSpPr/>
          <p:nvPr/>
        </p:nvGrpSpPr>
        <p:grpSpPr>
          <a:xfrm>
            <a:off x="3101735" y="282015"/>
            <a:ext cx="6561184" cy="5870087"/>
            <a:chOff x="3101735" y="282015"/>
            <a:chExt cx="6561184" cy="5870087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3F9AA42E-017E-4C5F-922F-CB56FF0DD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669" y="282015"/>
              <a:ext cx="797211" cy="801178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9E4BB06F-70E7-4B87-8296-8B999886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213" y="1279259"/>
              <a:ext cx="802800" cy="802800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A27C710A-E2A7-49BC-A9B8-8244C3684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210" y="4270377"/>
              <a:ext cx="800709" cy="802800"/>
            </a:xfrm>
            <a:prstGeom prst="rect">
              <a:avLst/>
            </a:prstGeom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CE38CE64-1F5E-4733-8ECF-8BE07ACF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079" y="5349302"/>
              <a:ext cx="800687" cy="802800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524D6565-57A5-40CF-9488-D34608E9B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735" y="2900284"/>
              <a:ext cx="804947" cy="802800"/>
            </a:xfrm>
            <a:prstGeom prst="rect">
              <a:avLst/>
            </a:prstGeom>
          </p:spPr>
        </p:pic>
      </p:grpSp>
      <p:pic>
        <p:nvPicPr>
          <p:cNvPr id="43" name="Immagine 42">
            <a:extLst>
              <a:ext uri="{FF2B5EF4-FFF2-40B4-BE49-F238E27FC236}">
                <a16:creationId xmlns:a16="http://schemas.microsoft.com/office/drawing/2014/main" id="{8208DFFD-9E73-44E8-8629-A7AA721A68B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42" y="3192941"/>
            <a:ext cx="758698" cy="758698"/>
          </a:xfrm>
          <a:prstGeom prst="rect">
            <a:avLst/>
          </a:prstGeom>
          <a:effectLst>
            <a:glow rad="101600">
              <a:srgbClr val="FFFF00">
                <a:alpha val="96000"/>
              </a:srgbClr>
            </a:glow>
          </a:effec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2B36021-ACBC-40D1-9AE6-BBFC2FD3F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5" y="3781861"/>
            <a:ext cx="637227" cy="637227"/>
          </a:xfrm>
          <a:prstGeom prst="rect">
            <a:avLst/>
          </a:prstGeom>
          <a:effectLst>
            <a:glow rad="228600">
              <a:srgbClr val="FFFF00">
                <a:alpha val="70000"/>
              </a:srgbClr>
            </a:glow>
          </a:effectLst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626E2B7-0A98-48C1-8098-012479542F49}"/>
              </a:ext>
            </a:extLst>
          </p:cNvPr>
          <p:cNvSpPr txBox="1"/>
          <p:nvPr/>
        </p:nvSpPr>
        <p:spPr>
          <a:xfrm rot="16200000">
            <a:off x="-392528" y="2356451"/>
            <a:ext cx="2564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E41E24"/>
                </a:solidFill>
                <a:latin typeface="Arial Black" panose="020B0A04020102020204" pitchFamily="34" charset="0"/>
              </a:rPr>
              <a:t>Motivazioni</a:t>
            </a:r>
            <a:endParaRPr lang="it-IT" dirty="0">
              <a:solidFill>
                <a:srgbClr val="E41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2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DA7F3-AAC5-4F90-9B80-F7D89872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221" y="230389"/>
            <a:ext cx="5568717" cy="79475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Autofit/>
          </a:bodyPr>
          <a:lstStyle/>
          <a:p>
            <a:pPr algn="ctr"/>
            <a:r>
              <a:rPr lang="it-IT" sz="40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</a:rPr>
              <a:t>QUALITÀ</a:t>
            </a: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F396352-017D-41CB-A9F8-A46F2C93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5636129"/>
            <a:ext cx="3123240" cy="980957"/>
          </a:xfrm>
          <a:prstGeom prst="rect">
            <a:avLst/>
          </a:prstGeom>
        </p:spPr>
      </p:pic>
      <p:sp>
        <p:nvSpPr>
          <p:cNvPr id="8" name="Freccia circolare 7">
            <a:extLst>
              <a:ext uri="{FF2B5EF4-FFF2-40B4-BE49-F238E27FC236}">
                <a16:creationId xmlns:a16="http://schemas.microsoft.com/office/drawing/2014/main" id="{70E98610-C859-48C3-80CF-4F8002EC0E57}"/>
              </a:ext>
            </a:extLst>
          </p:cNvPr>
          <p:cNvSpPr/>
          <p:nvPr/>
        </p:nvSpPr>
        <p:spPr>
          <a:xfrm>
            <a:off x="2541961" y="1939957"/>
            <a:ext cx="45719" cy="77494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727B26-5449-4661-B335-C5AE2F82B606}"/>
              </a:ext>
            </a:extLst>
          </p:cNvPr>
          <p:cNvSpPr txBox="1"/>
          <p:nvPr/>
        </p:nvSpPr>
        <p:spPr>
          <a:xfrm>
            <a:off x="4793666" y="1320174"/>
            <a:ext cx="6360535" cy="4060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2800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* Motivazione *</a:t>
            </a:r>
          </a:p>
          <a:p>
            <a:pPr>
              <a:lnSpc>
                <a:spcPts val="2400"/>
              </a:lnSpc>
              <a:spcBef>
                <a:spcPts val="900"/>
              </a:spcBef>
              <a:tabLst>
                <a:tab pos="444500" algn="l"/>
              </a:tabLst>
            </a:pPr>
            <a:r>
              <a:rPr lang="it-IT" sz="2800" dirty="0">
                <a:latin typeface="Franklin Gothic Medium" panose="020B0603020102020204" pitchFamily="34" charset="0"/>
              </a:rPr>
              <a:t>• 	Ciò che vuoi fare </a:t>
            </a:r>
            <a:br>
              <a:rPr lang="it-IT" sz="2800" dirty="0">
                <a:latin typeface="Franklin Gothic Medium" panose="020B0603020102020204" pitchFamily="34" charset="0"/>
              </a:rPr>
            </a:br>
            <a:r>
              <a:rPr lang="it-IT" sz="2800" dirty="0">
                <a:latin typeface="Franklin Gothic Medium" panose="020B0603020102020204" pitchFamily="34" charset="0"/>
              </a:rPr>
              <a:t>		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scrivilo  ÷ </a:t>
            </a:r>
            <a:r>
              <a:rPr lang="it-IT" sz="3000" dirty="0">
                <a:latin typeface="Franklin Gothic Medium" panose="020B0603020102020204" pitchFamily="34" charset="0"/>
              </a:rPr>
              <a:t>	</a:t>
            </a:r>
            <a:r>
              <a:rPr lang="it-IT" sz="3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(</a:t>
            </a:r>
            <a:r>
              <a:rPr lang="it-IT" sz="3000" b="1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ri</a:t>
            </a:r>
            <a:r>
              <a:rPr lang="it-IT" sz="3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)</a:t>
            </a:r>
            <a:r>
              <a:rPr lang="it-IT" sz="30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scrivilo</a:t>
            </a:r>
          </a:p>
          <a:p>
            <a:pPr>
              <a:lnSpc>
                <a:spcPts val="2400"/>
              </a:lnSpc>
              <a:spcBef>
                <a:spcPts val="900"/>
              </a:spcBef>
              <a:tabLst>
                <a:tab pos="444500" algn="l"/>
              </a:tabLst>
            </a:pPr>
            <a:r>
              <a:rPr lang="it-IT" sz="2800" dirty="0">
                <a:latin typeface="Franklin Gothic Medium" panose="020B0603020102020204" pitchFamily="34" charset="0"/>
              </a:rPr>
              <a:t>•	Ciò che hai scritto </a:t>
            </a:r>
            <a:br>
              <a:rPr lang="it-IT" sz="2800" dirty="0">
                <a:latin typeface="Franklin Gothic Medium" panose="020B0603020102020204" pitchFamily="34" charset="0"/>
              </a:rPr>
            </a:br>
            <a:r>
              <a:rPr lang="it-IT" sz="2800" dirty="0">
                <a:latin typeface="Franklin Gothic Medium" panose="020B0603020102020204" pitchFamily="34" charset="0"/>
              </a:rPr>
              <a:t>		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fallo</a:t>
            </a:r>
          </a:p>
          <a:p>
            <a:pPr>
              <a:lnSpc>
                <a:spcPts val="2400"/>
              </a:lnSpc>
              <a:spcBef>
                <a:spcPts val="900"/>
              </a:spcBef>
              <a:tabLst>
                <a:tab pos="444500" algn="l"/>
              </a:tabLst>
            </a:pPr>
            <a:r>
              <a:rPr lang="it-IT" sz="2800" dirty="0">
                <a:latin typeface="Franklin Gothic Medium" panose="020B0603020102020204" pitchFamily="34" charset="0"/>
              </a:rPr>
              <a:t>•	Ciò che hai fatto </a:t>
            </a:r>
            <a:br>
              <a:rPr lang="it-IT" sz="2800" dirty="0">
                <a:latin typeface="Franklin Gothic Medium" panose="020B0603020102020204" pitchFamily="34" charset="0"/>
              </a:rPr>
            </a:br>
            <a:r>
              <a:rPr lang="it-IT" sz="2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		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valutalo</a:t>
            </a:r>
          </a:p>
          <a:p>
            <a:pPr>
              <a:lnSpc>
                <a:spcPts val="2400"/>
              </a:lnSpc>
              <a:spcBef>
                <a:spcPts val="900"/>
              </a:spcBef>
              <a:tabLst>
                <a:tab pos="444500" algn="l"/>
              </a:tabLst>
            </a:pPr>
            <a:r>
              <a:rPr lang="it-IT" sz="2800" dirty="0">
                <a:latin typeface="Franklin Gothic Medium" panose="020B0603020102020204" pitchFamily="34" charset="0"/>
              </a:rPr>
              <a:t>•	Ciò che hai valutato </a:t>
            </a:r>
            <a:br>
              <a:rPr lang="it-IT" sz="2800" dirty="0">
                <a:latin typeface="Franklin Gothic Medium" panose="020B0603020102020204" pitchFamily="34" charset="0"/>
              </a:rPr>
            </a:br>
            <a:r>
              <a:rPr lang="it-IT" sz="2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 		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confrontalo</a:t>
            </a:r>
            <a:r>
              <a:rPr lang="it-IT" sz="2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 </a:t>
            </a:r>
          </a:p>
          <a:p>
            <a:pPr>
              <a:lnSpc>
                <a:spcPts val="2400"/>
              </a:lnSpc>
              <a:spcBef>
                <a:spcPts val="900"/>
              </a:spcBef>
              <a:tabLst>
                <a:tab pos="444500" algn="l"/>
              </a:tabLst>
            </a:pPr>
            <a:r>
              <a:rPr lang="it-IT" sz="2800" dirty="0">
                <a:latin typeface="Franklin Gothic Medium" panose="020B0603020102020204" pitchFamily="34" charset="0"/>
              </a:rPr>
              <a:t>•	Di ciò che hai valutato/confrontato</a:t>
            </a:r>
            <a:br>
              <a:rPr lang="it-IT" sz="2800" dirty="0">
                <a:latin typeface="Franklin Gothic Medium" panose="020B0603020102020204" pitchFamily="34" charset="0"/>
              </a:rPr>
            </a:br>
            <a:r>
              <a:rPr lang="it-IT" sz="28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		</a:t>
            </a:r>
            <a:r>
              <a:rPr lang="it-IT" sz="30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cosa scegli di far tuo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24C3A1D-2C5B-CD1E-2586-00ABEC163C71}"/>
              </a:ext>
            </a:extLst>
          </p:cNvPr>
          <p:cNvGrpSpPr/>
          <p:nvPr/>
        </p:nvGrpSpPr>
        <p:grpSpPr>
          <a:xfrm>
            <a:off x="298826" y="1660514"/>
            <a:ext cx="3123240" cy="2971307"/>
            <a:chOff x="4024197" y="1282033"/>
            <a:chExt cx="4459918" cy="4693731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40B0FF32-1F92-63A3-4B16-D8D8E1747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072">
              <a:off x="4097305" y="1339138"/>
              <a:ext cx="4383577" cy="4397748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934D84F4-9DA0-F351-6630-53860003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84801">
              <a:off x="4082933" y="1365803"/>
              <a:ext cx="4383577" cy="4397748"/>
            </a:xfrm>
            <a:prstGeom prst="rect">
              <a:avLst/>
            </a:prstGeom>
          </p:spPr>
        </p:pic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2663087C-9D9A-A2BB-BDB2-030D84A3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3613">
              <a:off x="4090119" y="1339139"/>
              <a:ext cx="4383577" cy="4397748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8CBBB2BD-BEEF-B8B3-FEDF-046E47D4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792">
              <a:off x="4044758" y="1329802"/>
              <a:ext cx="4383577" cy="4397748"/>
            </a:xfrm>
            <a:prstGeom prst="rect">
              <a:avLst/>
            </a:prstGeom>
          </p:spPr>
        </p:pic>
        <p:pic>
          <p:nvPicPr>
            <p:cNvPr id="47" name="Immagine 46" descr="Immagine che contiene freccia&#10;&#10;Descrizione generata automaticamente">
              <a:extLst>
                <a:ext uri="{FF2B5EF4-FFF2-40B4-BE49-F238E27FC236}">
                  <a16:creationId xmlns:a16="http://schemas.microsoft.com/office/drawing/2014/main" id="{8925E9B0-D088-D4D0-FE04-D3C540F4C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4197" y="1405971"/>
              <a:ext cx="4459918" cy="4569793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3587520C-74D3-8A0D-97E8-8F08D76A0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128" y="1282033"/>
              <a:ext cx="4113929" cy="4371336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905D1C77-26C0-4293-4A70-9DF6804F7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742" y="3192941"/>
              <a:ext cx="758698" cy="758698"/>
            </a:xfrm>
            <a:prstGeom prst="rect">
              <a:avLst/>
            </a:prstGeom>
            <a:effectLst>
              <a:glow rad="101600">
                <a:srgbClr val="FFFF00">
                  <a:alpha val="96000"/>
                </a:srgbClr>
              </a:glow>
            </a:effectLst>
          </p:spPr>
        </p:pic>
      </p:grpSp>
      <p:pic>
        <p:nvPicPr>
          <p:cNvPr id="50" name="Immagine 49" descr="Immagine che contiene mappa&#10;&#10;Descrizione generata automaticamente">
            <a:extLst>
              <a:ext uri="{FF2B5EF4-FFF2-40B4-BE49-F238E27FC236}">
                <a16:creationId xmlns:a16="http://schemas.microsoft.com/office/drawing/2014/main" id="{6A9D6D99-139C-41DF-BEA3-D2A45741D5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6" y="5359169"/>
            <a:ext cx="3740697" cy="12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10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C0ABBB5-5627-420F-BFBD-59E4ADE2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25"/>
          <a:stretch>
            <a:fillRect/>
          </a:stretch>
        </p:blipFill>
        <p:spPr>
          <a:xfrm>
            <a:off x="203214" y="477299"/>
            <a:ext cx="11176352" cy="6217387"/>
          </a:xfrm>
          <a:custGeom>
            <a:avLst/>
            <a:gdLst>
              <a:gd name="connsiteX0" fmla="*/ 0 w 11123063"/>
              <a:gd name="connsiteY0" fmla="*/ 0 h 6217387"/>
              <a:gd name="connsiteX1" fmla="*/ 118221 w 11123063"/>
              <a:gd name="connsiteY1" fmla="*/ 0 h 6217387"/>
              <a:gd name="connsiteX2" fmla="*/ 161723 w 11123063"/>
              <a:gd name="connsiteY2" fmla="*/ 17348 h 6217387"/>
              <a:gd name="connsiteX3" fmla="*/ 5299911 w 11123063"/>
              <a:gd name="connsiteY3" fmla="*/ 907884 h 6217387"/>
              <a:gd name="connsiteX4" fmla="*/ 11112687 w 11123063"/>
              <a:gd name="connsiteY4" fmla="*/ 29420 h 6217387"/>
              <a:gd name="connsiteX5" fmla="*/ 11123063 w 11123063"/>
              <a:gd name="connsiteY5" fmla="*/ 25286 h 6217387"/>
              <a:gd name="connsiteX6" fmla="*/ 11123063 w 11123063"/>
              <a:gd name="connsiteY6" fmla="*/ 6217387 h 6217387"/>
              <a:gd name="connsiteX7" fmla="*/ 10957412 w 11123063"/>
              <a:gd name="connsiteY7" fmla="*/ 6151399 h 6217387"/>
              <a:gd name="connsiteX8" fmla="*/ 5144636 w 11123063"/>
              <a:gd name="connsiteY8" fmla="*/ 5272935 h 6217387"/>
              <a:gd name="connsiteX9" fmla="*/ 6448 w 11123063"/>
              <a:gd name="connsiteY9" fmla="*/ 6163470 h 6217387"/>
              <a:gd name="connsiteX10" fmla="*/ 0 w 11123063"/>
              <a:gd name="connsiteY10" fmla="*/ 6166041 h 6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23063" h="6217387">
                <a:moveTo>
                  <a:pt x="0" y="0"/>
                </a:moveTo>
                <a:lnTo>
                  <a:pt x="118221" y="0"/>
                </a:lnTo>
                <a:lnTo>
                  <a:pt x="161723" y="17348"/>
                </a:lnTo>
                <a:cubicBezTo>
                  <a:pt x="1184841" y="415076"/>
                  <a:pt x="2690360" y="877521"/>
                  <a:pt x="5299911" y="907884"/>
                </a:cubicBezTo>
                <a:cubicBezTo>
                  <a:pt x="7778984" y="936728"/>
                  <a:pt x="9968595" y="465336"/>
                  <a:pt x="11112687" y="29420"/>
                </a:cubicBezTo>
                <a:lnTo>
                  <a:pt x="11123063" y="25286"/>
                </a:lnTo>
                <a:lnTo>
                  <a:pt x="11123063" y="6217387"/>
                </a:lnTo>
                <a:lnTo>
                  <a:pt x="10957412" y="6151399"/>
                </a:lnTo>
                <a:cubicBezTo>
                  <a:pt x="9813320" y="5715482"/>
                  <a:pt x="7623709" y="5244091"/>
                  <a:pt x="5144636" y="5272935"/>
                </a:cubicBezTo>
                <a:cubicBezTo>
                  <a:pt x="2535085" y="5303297"/>
                  <a:pt x="1029566" y="5765743"/>
                  <a:pt x="6448" y="6163470"/>
                </a:cubicBezTo>
                <a:lnTo>
                  <a:pt x="0" y="6166041"/>
                </a:lnTo>
                <a:close/>
              </a:path>
            </a:pathLst>
          </a:custGeom>
        </p:spPr>
      </p:pic>
      <p:sp>
        <p:nvSpPr>
          <p:cNvPr id="36" name="Triangolo isoscele 35">
            <a:extLst>
              <a:ext uri="{FF2B5EF4-FFF2-40B4-BE49-F238E27FC236}">
                <a16:creationId xmlns:a16="http://schemas.microsoft.com/office/drawing/2014/main" id="{0F752496-1A54-401A-926F-1BD86859C8AA}"/>
              </a:ext>
            </a:extLst>
          </p:cNvPr>
          <p:cNvSpPr/>
          <p:nvPr/>
        </p:nvSpPr>
        <p:spPr>
          <a:xfrm rot="17882914" flipV="1">
            <a:off x="8078264" y="2718216"/>
            <a:ext cx="522783" cy="4456995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A0506">
                  <a:alpha val="30000"/>
                </a:srgbClr>
              </a:gs>
              <a:gs pos="55000">
                <a:srgbClr val="FA0506">
                  <a:alpha val="57000"/>
                </a:srgbClr>
              </a:gs>
              <a:gs pos="100000">
                <a:srgbClr val="FA05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4" name="Triangolo isoscele 23">
            <a:extLst>
              <a:ext uri="{FF2B5EF4-FFF2-40B4-BE49-F238E27FC236}">
                <a16:creationId xmlns:a16="http://schemas.microsoft.com/office/drawing/2014/main" id="{9CAFEDC8-176A-4EBF-84C2-B0E9D4EF0D1B}"/>
              </a:ext>
            </a:extLst>
          </p:cNvPr>
          <p:cNvSpPr/>
          <p:nvPr/>
        </p:nvSpPr>
        <p:spPr>
          <a:xfrm rot="8118312" flipV="1">
            <a:off x="2799086" y="-393029"/>
            <a:ext cx="480515" cy="4245432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00FF">
                  <a:alpha val="21000"/>
                </a:srgbClr>
              </a:gs>
              <a:gs pos="57000">
                <a:srgbClr val="FF00FF">
                  <a:alpha val="56000"/>
                </a:srgbClr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9002D0-8AC7-4A17-80EE-E0712983AB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9" b="98209" l="1651" r="94965">
                        <a14:foregroundMark x1="12546" y1="9359" x2="4333" y2="9994"/>
                        <a14:foregroundMark x1="4333" y1="9994" x2="9286" y2="21375"/>
                        <a14:foregroundMark x1="9286" y1="21375" x2="19604" y2="13807"/>
                        <a14:foregroundMark x1="19604" y1="13807" x2="15600" y2="3466"/>
                        <a14:foregroundMark x1="15600" y1="3466" x2="5613" y2="8666"/>
                        <a14:foregroundMark x1="5613" y1="8666" x2="7924" y2="18024"/>
                        <a14:foregroundMark x1="7924" y1="18024" x2="8130" y2="18198"/>
                        <a14:foregroundMark x1="24639" y1="19180" x2="18820" y2="25072"/>
                        <a14:foregroundMark x1="18820" y1="25072" x2="23153" y2="33391"/>
                        <a14:foregroundMark x1="23153" y1="33391" x2="50722" y2="65049"/>
                        <a14:foregroundMark x1="50722" y1="65049" x2="62608" y2="87233"/>
                        <a14:foregroundMark x1="76620" y1="93189" x2="86257" y2="97285"/>
                        <a14:foregroundMark x1="62608" y1="87233" x2="76403" y2="93097"/>
                        <a14:foregroundMark x1="86257" y1="97285" x2="94098" y2="94512"/>
                        <a14:foregroundMark x1="94098" y1="94512" x2="95047" y2="85615"/>
                        <a14:foregroundMark x1="95047" y1="85615" x2="64424" y2="50953"/>
                        <a14:foregroundMark x1="64424" y1="50953" x2="66983" y2="35124"/>
                        <a14:foregroundMark x1="66983" y1="35124" x2="61948" y2="24206"/>
                        <a14:foregroundMark x1="61948" y1="24206" x2="55922" y2="28134"/>
                        <a14:foregroundMark x1="55922" y1="28134" x2="48370" y2="21490"/>
                        <a14:foregroundMark x1="48370" y1="21490" x2="39496" y2="29578"/>
                        <a14:foregroundMark x1="26695" y1="20012" x2="23648" y2="17735"/>
                        <a14:foregroundMark x1="23648" y1="17735" x2="19563" y2="18024"/>
                        <a14:foregroundMark x1="74742" y1="92317" x2="90301" y2="97516"/>
                        <a14:foregroundMark x1="90301" y1="97516" x2="88238" y2="87868"/>
                        <a14:foregroundMark x1="88238" y1="87868" x2="76352" y2="85731"/>
                        <a14:foregroundMark x1="76352" y1="85731" x2="69459" y2="81109"/>
                        <a14:foregroundMark x1="69459" y1="81109" x2="78498" y2="78683"/>
                        <a14:foregroundMark x1="78498" y1="78683" x2="92489" y2="90006"/>
                        <a14:foregroundMark x1="92489" y1="90006" x2="89022" y2="77701"/>
                        <a14:foregroundMark x1="89022" y1="77701" x2="85473" y2="73079"/>
                        <a14:foregroundMark x1="7057" y1="21490" x2="2105" y2="9070"/>
                        <a14:foregroundMark x1="3550" y1="8187" x2="13826" y2="1906"/>
                        <a14:foregroundMark x1="2105" y1="9070" x2="3532" y2="8198"/>
                        <a14:foregroundMark x1="13826" y1="1906" x2="19769" y2="6470"/>
                        <a14:foregroundMark x1="19769" y1="6470" x2="16674" y2="18949"/>
                        <a14:foregroundMark x1="16674" y1="18949" x2="7057" y2="20451"/>
                        <a14:foregroundMark x1="7057" y1="20451" x2="1692" y2="17447"/>
                        <a14:foregroundMark x1="30293" y1="58637" x2="21998" y2="33507"/>
                        <a14:foregroundMark x1="21998" y1="33507" x2="23318" y2="22761"/>
                        <a14:foregroundMark x1="23318" y1="22761" x2="28002" y2="22797"/>
                        <a14:foregroundMark x1="40466" y1="25539" x2="49154" y2="36857"/>
                        <a14:foregroundMark x1="49154" y1="36857" x2="43211" y2="49278"/>
                        <a14:foregroundMark x1="43211" y1="49278" x2="31407" y2="58637"/>
                        <a14:foregroundMark x1="59719" y1="74408" x2="47008" y2="50491"/>
                        <a14:foregroundMark x1="47008" y1="50491" x2="44036" y2="36857"/>
                        <a14:foregroundMark x1="44036" y1="36857" x2="55427" y2="27325"/>
                        <a14:foregroundMark x1="55427" y1="27325" x2="66653" y2="33969"/>
                        <a14:foregroundMark x1="66653" y1="33969" x2="63434" y2="57539"/>
                        <a14:foregroundMark x1="63434" y1="57539" x2="52084" y2="66551"/>
                        <a14:foregroundMark x1="52084" y1="66551" x2="47503" y2="64587"/>
                        <a14:foregroundMark x1="21626" y1="24957" x2="71028" y2="59792"/>
                        <a14:foregroundMark x1="71028" y1="59792" x2="77218" y2="69728"/>
                        <a14:foregroundMark x1="77218" y1="69728" x2="64259" y2="65396"/>
                        <a14:foregroundMark x1="64259" y1="65396" x2="48040" y2="38821"/>
                        <a14:foregroundMark x1="45563" y1="40728" x2="36608" y2="37897"/>
                        <a14:foregroundMark x1="36608" y1="37897" x2="26372" y2="30214"/>
                        <a14:foregroundMark x1="26372" y1="30214" x2="32811" y2="39746"/>
                        <a14:foregroundMark x1="32811" y1="39746" x2="39785" y2="43212"/>
                        <a14:foregroundMark x1="45274" y1="38995" x2="29468" y2="31658"/>
                        <a14:foregroundMark x1="29468" y1="31658" x2="29468" y2="31658"/>
                        <a14:foregroundMark x1="59307" y1="44598" x2="53941" y2="36395"/>
                        <a14:foregroundMark x1="53941" y1="36395" x2="60297" y2="33507"/>
                        <a14:foregroundMark x1="60297" y1="33507" x2="60421" y2="44367"/>
                        <a14:foregroundMark x1="68551" y1="70191" x2="73504" y2="77759"/>
                        <a14:foregroundMark x1="73504" y1="77759" x2="69501" y2="72097"/>
                        <a14:foregroundMark x1="83120" y1="91970" x2="90095" y2="98209"/>
                        <a14:foregroundMark x1="90095" y1="98209" x2="83120" y2="94050"/>
                        <a14:foregroundMark x1="55056" y1="73252" x2="54932" y2="82322"/>
                        <a14:foregroundMark x1="54932" y1="82322" x2="52703" y2="80012"/>
                        <a14:foregroundMark x1="78993" y1="37435" x2="86876" y2="41594"/>
                        <a14:foregroundMark x1="86876" y1="41594" x2="92654" y2="47718"/>
                        <a14:foregroundMark x1="92654" y1="47718" x2="83533" y2="39977"/>
                        <a14:foregroundMark x1="80355" y1="45176" x2="85720" y2="50722"/>
                        <a14:foregroundMark x1="85720" y1="50722" x2="85720" y2="50722"/>
                        <a14:foregroundMark x1="27817" y1="24148" x2="33801" y2="29463"/>
                        <a14:foregroundMark x1="33801" y1="29463" x2="40404" y2="28943"/>
                        <a14:foregroundMark x1="40404" y1="28943" x2="45605" y2="20682"/>
                        <a14:foregroundMark x1="45605" y1="20682" x2="48452" y2="22068"/>
                        <a14:foregroundMark x1="46100" y1="20913" x2="40487" y2="25823"/>
                        <a14:foregroundMark x1="40487" y1="25823" x2="40487" y2="25881"/>
                        <a14:backgroundMark x1="76104" y1="94050" x2="85885" y2="99538"/>
                        <a14:backgroundMark x1="85885" y1="99538" x2="78374" y2="97863"/>
                        <a14:backgroundMark x1="78374" y1="97863" x2="83120" y2="99653"/>
                        <a14:backgroundMark x1="80644" y1="99480" x2="91581" y2="99018"/>
                        <a14:backgroundMark x1="91581" y1="99018" x2="94965" y2="99827"/>
                        <a14:backgroundMark x1="31655" y1="24552" x2="35923" y2="28395"/>
                        <a14:backgroundMark x1="36126" y1="28379" x2="31944" y2="24032"/>
                        <a14:backgroundMark x1="31944" y1="24032" x2="39414" y2="23224"/>
                        <a14:backgroundMark x1="39414" y1="23224" x2="34544" y2="22819"/>
                        <a14:backgroundMark x1="40735" y1="24379" x2="34833" y2="26690"/>
                        <a14:backgroundMark x1="37185" y1="27267" x2="37966" y2="28234"/>
                        <a14:backgroundMark x1="38105" y1="28223" x2="36484" y2="27845"/>
                        <a14:backgroundMark x1="36896" y1="27845" x2="36106" y2="28381"/>
                        <a14:backgroundMark x1="37309" y1="28423" x2="34833" y2="26459"/>
                        <a14:backgroundMark x1="32233" y1="25130" x2="26991" y2="19700"/>
                        <a14:backgroundMark x1="26991" y1="19700" x2="31050" y2="25753"/>
                        <a14:backgroundMark x1="31477" y1="26132" x2="32645" y2="23570"/>
                        <a14:backgroundMark x1="30417" y1="22992" x2="33884" y2="22415"/>
                        <a14:backgroundMark x1="34007" y1="22992" x2="35534" y2="24148"/>
                        <a14:backgroundMark x1="35947" y1="23397" x2="31407" y2="24379"/>
                        <a14:backgroundMark x1="289" y1="7395" x2="3178" y2="16176"/>
                        <a14:backgroundMark x1="3178" y1="16176" x2="991" y2="8781"/>
                        <a14:backgroundMark x1="1114" y1="14558" x2="1114" y2="14558"/>
                        <a14:backgroundMark x1="1279" y1="14558" x2="1279" y2="14558"/>
                        <a14:backgroundMark x1="3591" y1="7972" x2="3756" y2="7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9072" y="3026363"/>
            <a:ext cx="1649593" cy="141189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2CB5FAAB-167A-4039-BF87-5B007AD71A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791" y1="22747" x2="34545" y2="37576"/>
                        <a14:foregroundMark x1="30021" y1="47960" x2="31178" y2="65980"/>
                        <a14:foregroundMark x1="29966" y1="47111" x2="30021" y2="47960"/>
                        <a14:foregroundMark x1="30673" y1="47960" x2="33838" y2="66626"/>
                        <a14:foregroundMark x1="32256" y1="51152" x2="29798" y2="68323"/>
                        <a14:foregroundMark x1="28721" y1="56040" x2="27845" y2="65374"/>
                        <a14:foregroundMark x1="28552" y1="52848" x2="25724" y2="56242"/>
                        <a14:backgroundMark x1="35960" y1="44566" x2="35960" y2="44566"/>
                        <a14:backgroundMark x1="33838" y1="46707" x2="36330" y2="42667"/>
                        <a14:backgroundMark x1="28552" y1="46909" x2="28552" y2="46707"/>
                        <a14:backgroundMark x1="29259" y1="44566" x2="29259" y2="46263"/>
                        <a14:backgroundMark x1="37744" y1="23394" x2="37744" y2="23394"/>
                        <a14:backgroundMark x1="39327" y1="29535" x2="39327" y2="29535"/>
                        <a14:backgroundMark x1="38788" y1="28687" x2="38788" y2="28687"/>
                        <a14:backgroundMark x1="29428" y1="47111" x2="29428" y2="47111"/>
                        <a14:backgroundMark x1="29798" y1="47111" x2="29798" y2="47111"/>
                        <a14:backgroundMark x1="29428" y1="47960" x2="29428" y2="47960"/>
                        <a14:backgroundMark x1="38620" y1="70424" x2="38620" y2="70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837" y="350293"/>
            <a:ext cx="1547777" cy="12898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4D8B81-8E43-45D1-A465-82E493D8648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34" y="5686672"/>
            <a:ext cx="2863231" cy="945302"/>
          </a:xfrm>
          <a:prstGeom prst="rect">
            <a:avLst/>
          </a:prstGeom>
        </p:spPr>
      </p:pic>
      <p:pic>
        <p:nvPicPr>
          <p:cNvPr id="13" name="Immagine 1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2592E5D7-4DB6-4210-9FED-E2020538F14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98" y="5733708"/>
            <a:ext cx="3407622" cy="107027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D1B0A15-F410-4890-BDA5-39691B630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4" y="5669916"/>
            <a:ext cx="871990" cy="980199"/>
          </a:xfrm>
          <a:prstGeom prst="rect">
            <a:avLst/>
          </a:prstGeom>
        </p:spPr>
      </p:pic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6289A2AB-3916-4DC6-A9B4-FD762D97333C}"/>
              </a:ext>
            </a:extLst>
          </p:cNvPr>
          <p:cNvSpPr/>
          <p:nvPr/>
        </p:nvSpPr>
        <p:spPr>
          <a:xfrm rot="3126603" flipV="1">
            <a:off x="2850246" y="2897312"/>
            <a:ext cx="543672" cy="4458449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9A00">
                  <a:alpha val="33000"/>
                </a:srgbClr>
              </a:gs>
              <a:gs pos="58000">
                <a:srgbClr val="009A00">
                  <a:alpha val="72000"/>
                </a:srgbClr>
              </a:gs>
              <a:gs pos="100000">
                <a:srgbClr val="009A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7" name="Triangolo isoscele 26">
            <a:extLst>
              <a:ext uri="{FF2B5EF4-FFF2-40B4-BE49-F238E27FC236}">
                <a16:creationId xmlns:a16="http://schemas.microsoft.com/office/drawing/2014/main" id="{AFF45CB4-1BDC-45A7-9B0A-E809BF265B19}"/>
              </a:ext>
            </a:extLst>
          </p:cNvPr>
          <p:cNvSpPr/>
          <p:nvPr/>
        </p:nvSpPr>
        <p:spPr>
          <a:xfrm rot="5592826" flipV="1">
            <a:off x="2113319" y="1574471"/>
            <a:ext cx="527316" cy="3987832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C000">
                  <a:alpha val="37000"/>
                </a:srgbClr>
              </a:gs>
              <a:gs pos="56000">
                <a:srgbClr val="FFC000">
                  <a:alpha val="57000"/>
                </a:srgb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b="1" dirty="0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E16ACCBF-D37E-49F9-B4C7-03F4461E3886}"/>
              </a:ext>
            </a:extLst>
          </p:cNvPr>
          <p:cNvSpPr/>
          <p:nvPr/>
        </p:nvSpPr>
        <p:spPr>
          <a:xfrm rot="14055640" flipV="1">
            <a:off x="7685205" y="-446383"/>
            <a:ext cx="499151" cy="453227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B0F0">
                  <a:alpha val="34000"/>
                </a:srgbClr>
              </a:gs>
              <a:gs pos="57000">
                <a:srgbClr val="00B0F0">
                  <a:alpha val="64000"/>
                </a:srgb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36506C38-0FE4-49EA-84C5-41625FADA51F}"/>
              </a:ext>
            </a:extLst>
          </p:cNvPr>
          <p:cNvSpPr/>
          <p:nvPr/>
        </p:nvSpPr>
        <p:spPr>
          <a:xfrm rot="15941896" flipV="1">
            <a:off x="8316200" y="951103"/>
            <a:ext cx="475864" cy="475921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7030A0">
                  <a:alpha val="31000"/>
                </a:srgbClr>
              </a:gs>
              <a:gs pos="54000">
                <a:srgbClr val="7030A0">
                  <a:alpha val="59000"/>
                </a:srgb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3BEE8059-C511-4F5E-80ED-C05C6678F8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3" y="5123104"/>
            <a:ext cx="526542" cy="529162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7381DA6-2EF7-45D1-AF18-4BFA8F56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425" y="2210540"/>
            <a:ext cx="3297451" cy="3078001"/>
          </a:xfrm>
          <a:prstGeom prst="irregularSeal1">
            <a:avLst/>
          </a:prstGeom>
          <a:gradFill>
            <a:gsLst>
              <a:gs pos="73000">
                <a:srgbClr val="FFFF00">
                  <a:lumMod val="96000"/>
                </a:srgbClr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/>
              </a:gs>
              <a:gs pos="99000">
                <a:srgbClr val="FFC000"/>
              </a:gs>
            </a:gsLst>
            <a:path path="circle">
              <a:fillToRect l="100000" t="100000"/>
            </a:path>
          </a:gradFill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it-IT" sz="36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</a:rPr>
              <a:t>SPORT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0094D78B-7A2E-490E-8654-75C6FC2E3E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11" y="3675105"/>
            <a:ext cx="529200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91A4100D-EBDB-4C19-8726-B9EBBDD2BF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73" y="1855304"/>
            <a:ext cx="527822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A68C95E-FE1D-4E4E-A414-8C41124998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06" y="1883965"/>
            <a:ext cx="527807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4D470E5A-C503-4D9C-A40F-CA253FCD3B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63" y="3494652"/>
            <a:ext cx="530615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507EFC84-F33A-48F7-8D48-FE4295B30603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08" y="5046098"/>
            <a:ext cx="451824" cy="408432"/>
          </a:xfrm>
          <a:prstGeom prst="rect">
            <a:avLst/>
          </a:prstGeom>
          <a:effectLst>
            <a:glow rad="101600">
              <a:srgbClr val="FFFF00">
                <a:alpha val="96000"/>
              </a:srgbClr>
            </a:glow>
          </a:effectLst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DECE3812-5261-4D7A-B779-16A6CA54C3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64" b="90847" l="9924" r="90840">
                        <a14:foregroundMark x1="25038" y1="19262" x2="46260" y2="9290"/>
                        <a14:foregroundMark x1="46260" y1="9290" x2="73435" y2="11339"/>
                        <a14:foregroundMark x1="73435" y1="11339" x2="78473" y2="31831"/>
                        <a14:foregroundMark x1="78473" y1="31831" x2="72672" y2="56557"/>
                        <a14:foregroundMark x1="72672" y1="56557" x2="78168" y2="79781"/>
                        <a14:foregroundMark x1="78168" y1="79781" x2="51756" y2="90847"/>
                        <a14:foregroundMark x1="51756" y1="90847" x2="50840" y2="70219"/>
                        <a14:foregroundMark x1="50840" y1="70219" x2="24885" y2="74044"/>
                        <a14:foregroundMark x1="24885" y1="74044" x2="33740" y2="50273"/>
                        <a14:foregroundMark x1="33740" y1="50273" x2="22595" y2="30191"/>
                        <a14:foregroundMark x1="22595" y1="30191" x2="25649" y2="21175"/>
                        <a14:foregroundMark x1="65649" y1="16530" x2="64885" y2="20355"/>
                        <a14:foregroundMark x1="48550" y1="38115" x2="41832" y2="46585"/>
                        <a14:foregroundMark x1="64885" y1="85519" x2="77863" y2="80874"/>
                        <a14:foregroundMark x1="67023" y1="77049" x2="71298" y2="84016"/>
                        <a14:foregroundMark x1="71908" y1="84563" x2="78931" y2="84563"/>
                        <a14:foregroundMark x1="78321" y1="79645" x2="80458" y2="90574"/>
                        <a14:foregroundMark x1="85954" y1="80191" x2="90992" y2="85929"/>
                        <a14:foregroundMark x1="62443" y1="56694" x2="59389" y2="63251"/>
                        <a14:foregroundMark x1="21527" y1="62295" x2="21527" y2="68852"/>
                        <a14:foregroundMark x1="20153" y1="56011" x2="19695" y2="63934"/>
                        <a14:foregroundMark x1="17557" y1="65847" x2="20763" y2="77596"/>
                        <a14:foregroundMark x1="44580" y1="78962" x2="51908" y2="85792"/>
                        <a14:foregroundMark x1="43511" y1="6148" x2="64580" y2="10929"/>
                        <a14:foregroundMark x1="59389" y1="6148" x2="69466" y2="8607"/>
                        <a14:foregroundMark x1="61832" y1="5464" x2="54046" y2="6148"/>
                        <a14:foregroundMark x1="56183" y1="6148" x2="51298" y2="6148"/>
                        <a14:foregroundMark x1="36641" y1="5601" x2="47023" y2="1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456" y="3918259"/>
            <a:ext cx="945511" cy="943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1601D168-AC0F-A540-ED61-706EFC6189B0}"/>
              </a:ext>
            </a:extLst>
          </p:cNvPr>
          <p:cNvGrpSpPr/>
          <p:nvPr/>
        </p:nvGrpSpPr>
        <p:grpSpPr>
          <a:xfrm rot="1293674">
            <a:off x="1294117" y="1569495"/>
            <a:ext cx="3792056" cy="558163"/>
            <a:chOff x="1591877" y="1646782"/>
            <a:chExt cx="3792056" cy="558163"/>
          </a:xfrm>
        </p:grpSpPr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4CF16AB3-308E-775C-622C-C946C1EB6E13}"/>
                </a:ext>
              </a:extLst>
            </p:cNvPr>
            <p:cNvSpPr/>
            <p:nvPr/>
          </p:nvSpPr>
          <p:spPr>
            <a:xfrm rot="1285234">
              <a:off x="1602460" y="1646782"/>
              <a:ext cx="3781473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Velocizzazione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55F65AE-80FD-4FE5-BCBD-B3FF8DEBFDC8}"/>
                </a:ext>
              </a:extLst>
            </p:cNvPr>
            <p:cNvSpPr/>
            <p:nvPr/>
          </p:nvSpPr>
          <p:spPr>
            <a:xfrm rot="1285234">
              <a:off x="1591877" y="1650947"/>
              <a:ext cx="3781473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9050" cmpd="sng">
                    <a:solidFill>
                      <a:srgbClr val="FF00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Velocizzazione</a:t>
              </a:r>
            </a:p>
          </p:txBody>
        </p:sp>
      </p:grpSp>
      <p:pic>
        <p:nvPicPr>
          <p:cNvPr id="49" name="Immagine 48">
            <a:extLst>
              <a:ext uri="{FF2B5EF4-FFF2-40B4-BE49-F238E27FC236}">
                <a16:creationId xmlns:a16="http://schemas.microsoft.com/office/drawing/2014/main" id="{63DF1800-07BF-40B2-A759-46ED55F918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5587" l="4404" r="97530">
                        <a14:foregroundMark x1="13283" y1="38704" x2="38417" y2="26680"/>
                        <a14:foregroundMark x1="38417" y1="26680" x2="59398" y2="6599"/>
                        <a14:foregroundMark x1="59398" y1="6599" x2="80129" y2="28826"/>
                        <a14:foregroundMark x1="80129" y1="28826" x2="63409" y2="58988"/>
                        <a14:foregroundMark x1="63409" y1="58988" x2="32009" y2="51822"/>
                        <a14:foregroundMark x1="32009" y1="51822" x2="7877" y2="71255"/>
                        <a14:foregroundMark x1="7877" y1="71255" x2="9237" y2="74291"/>
                        <a14:foregroundMark x1="9560" y1="83968" x2="33512" y2="83077"/>
                        <a14:foregroundMark x1="25886" y1="86275" x2="24024" y2="91215"/>
                        <a14:foregroundMark x1="22628" y1="94737" x2="23237" y2="94372"/>
                        <a14:foregroundMark x1="17794" y1="86964" x2="33226" y2="85223"/>
                        <a14:foregroundMark x1="11565" y1="82024" x2="13426" y2="81498"/>
                        <a14:foregroundMark x1="6122" y1="72186" x2="37880" y2="46275"/>
                        <a14:foregroundMark x1="43179" y1="59838" x2="15217" y2="70850"/>
                        <a14:foregroundMark x1="15217" y1="70850" x2="15789" y2="67247"/>
                        <a14:foregroundMark x1="52667" y1="28502" x2="49015" y2="58219"/>
                        <a14:foregroundMark x1="49015" y1="58219" x2="53634" y2="61255"/>
                        <a14:foregroundMark x1="47404" y1="24980" x2="58145" y2="44170"/>
                        <a14:foregroundMark x1="40995" y1="51377" x2="29180" y2="58421"/>
                        <a14:foregroundMark x1="49266" y1="61255" x2="53312" y2="78866"/>
                        <a14:foregroundMark x1="42248" y1="66559" x2="72753" y2="61255"/>
                        <a14:foregroundMark x1="72753" y1="61255" x2="75904" y2="61255"/>
                        <a14:foregroundMark x1="76835" y1="63360" x2="86645" y2="72510"/>
                        <a14:foregroundMark x1="75904" y1="44534" x2="69817" y2="43117"/>
                        <a14:foregroundMark x1="64841" y1="18988" x2="92947" y2="18259"/>
                        <a14:foregroundMark x1="92947" y1="18259" x2="97530" y2="18988"/>
                        <a14:foregroundMark x1="38990" y1="29393" x2="13391" y2="42955"/>
                        <a14:foregroundMark x1="13391" y1="42955" x2="40924" y2="31053"/>
                        <a14:foregroundMark x1="40924" y1="31053" x2="40995" y2="30972"/>
                        <a14:foregroundMark x1="35875" y1="19514" x2="42392" y2="17571"/>
                        <a14:foregroundMark x1="40064" y1="19717" x2="41926" y2="19352"/>
                        <a14:foregroundMark x1="14680" y1="85547" x2="7662" y2="79757"/>
                        <a14:foregroundMark x1="14539" y1="80156" x2="27999" y2="90526"/>
                        <a14:foregroundMark x1="4404" y1="72348" x2="13201" y2="79126"/>
                        <a14:foregroundMark x1="27999" y1="90526" x2="11421" y2="85385"/>
                        <a14:foregroundMark x1="17794" y1="88381" x2="31651" y2="86802"/>
                        <a14:foregroundMark x1="21375" y1="95587" x2="33047" y2="95263"/>
                        <a14:foregroundMark x1="16398" y1="70931" x2="15002" y2="71457"/>
                        <a14:foregroundMark x1="15933" y1="70243" x2="12675" y2="79393"/>
                        <a14:foregroundMark x1="10025" y1="88219" x2="31042" y2="91741"/>
                        <a14:foregroundMark x1="27927" y1="80121" x2="28536" y2="80810"/>
                        <a14:foregroundMark x1="26352" y1="77814" x2="27927" y2="82753"/>
                        <a14:backgroundMark x1="38525" y1="70931" x2="12854" y2="80000"/>
                        <a14:backgroundMark x1="12854" y1="80000" x2="37379" y2="69879"/>
                        <a14:backgroundMark x1="37379" y1="69879" x2="36806" y2="70081"/>
                        <a14:backgroundMark x1="32760" y1="66356" x2="36162" y2="67773"/>
                        <a14:backgroundMark x1="37415" y1="66194" x2="37880" y2="64089"/>
                        <a14:backgroundMark x1="38059" y1="66194" x2="37272" y2="66194"/>
                        <a14:backgroundMark x1="40673" y1="62672" x2="41926" y2="66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0276" y="387591"/>
            <a:ext cx="1575014" cy="1392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0F18D90-4202-631F-74D5-FA4D881DA6D0}"/>
              </a:ext>
            </a:extLst>
          </p:cNvPr>
          <p:cNvGrpSpPr/>
          <p:nvPr/>
        </p:nvGrpSpPr>
        <p:grpSpPr>
          <a:xfrm rot="21273819">
            <a:off x="496350" y="3144851"/>
            <a:ext cx="3604433" cy="555882"/>
            <a:chOff x="980702" y="2973956"/>
            <a:chExt cx="3604433" cy="555882"/>
          </a:xfrm>
        </p:grpSpPr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A334D313-EAF5-87B4-1CAB-E350037EB5EC}"/>
                </a:ext>
              </a:extLst>
            </p:cNvPr>
            <p:cNvSpPr/>
            <p:nvPr/>
          </p:nvSpPr>
          <p:spPr>
            <a:xfrm rot="389336">
              <a:off x="986599" y="2973956"/>
              <a:ext cx="3598536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b="1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Apprendimento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E20B972B-1476-4F29-B900-1A797E5AA75B}"/>
                </a:ext>
              </a:extLst>
            </p:cNvPr>
            <p:cNvSpPr/>
            <p:nvPr/>
          </p:nvSpPr>
          <p:spPr>
            <a:xfrm rot="389336">
              <a:off x="980702" y="2975840"/>
              <a:ext cx="3598536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b="1" spc="300" dirty="0">
                  <a:ln w="19050" cmpd="sng">
                    <a:solidFill>
                      <a:srgbClr val="EF7F1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Apprendimento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C32B41AD-4F27-BFF8-D7B3-73E66F17600B}"/>
              </a:ext>
            </a:extLst>
          </p:cNvPr>
          <p:cNvGrpSpPr/>
          <p:nvPr/>
        </p:nvGrpSpPr>
        <p:grpSpPr>
          <a:xfrm rot="21379402">
            <a:off x="7054999" y="3057273"/>
            <a:ext cx="3553467" cy="421921"/>
            <a:chOff x="7411715" y="2026889"/>
            <a:chExt cx="3553467" cy="421921"/>
          </a:xfrm>
        </p:grpSpPr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45F5BB74-0436-8CDB-7269-E0FD4344ECCD}"/>
                </a:ext>
              </a:extLst>
            </p:cNvPr>
            <p:cNvSpPr/>
            <p:nvPr/>
          </p:nvSpPr>
          <p:spPr>
            <a:xfrm>
              <a:off x="7422520" y="2026889"/>
              <a:ext cx="3542662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Mantenimento</a:t>
              </a: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9E8AB25C-4688-476E-A1F7-EA8D44305192}"/>
                </a:ext>
              </a:extLst>
            </p:cNvPr>
            <p:cNvSpPr/>
            <p:nvPr/>
          </p:nvSpPr>
          <p:spPr>
            <a:xfrm>
              <a:off x="7411715" y="2037159"/>
              <a:ext cx="3542662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Mantenimento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DC9433B-D209-633C-87E6-244EF7FC486C}"/>
              </a:ext>
            </a:extLst>
          </p:cNvPr>
          <p:cNvGrpSpPr/>
          <p:nvPr/>
        </p:nvGrpSpPr>
        <p:grpSpPr>
          <a:xfrm rot="762108">
            <a:off x="6992455" y="4744091"/>
            <a:ext cx="2858216" cy="418125"/>
            <a:chOff x="7240602" y="4214491"/>
            <a:chExt cx="2858216" cy="418125"/>
          </a:xfrm>
        </p:grpSpPr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CCA12C13-D45C-12A0-477C-C743B9759410}"/>
                </a:ext>
              </a:extLst>
            </p:cNvPr>
            <p:cNvSpPr/>
            <p:nvPr/>
          </p:nvSpPr>
          <p:spPr>
            <a:xfrm rot="862816">
              <a:off x="7240602" y="4214491"/>
              <a:ext cx="2850598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Valutazione</a:t>
              </a: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93DEEBC-0FEE-4FA3-8736-CDD8D65C9E51}"/>
                </a:ext>
              </a:extLst>
            </p:cNvPr>
            <p:cNvSpPr/>
            <p:nvPr/>
          </p:nvSpPr>
          <p:spPr>
            <a:xfrm rot="862816">
              <a:off x="7248220" y="4220965"/>
              <a:ext cx="2850598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C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Valutazione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94CBF00-14F8-5E3A-BA20-DF8EB6242D2D}"/>
              </a:ext>
            </a:extLst>
          </p:cNvPr>
          <p:cNvGrpSpPr/>
          <p:nvPr/>
        </p:nvGrpSpPr>
        <p:grpSpPr>
          <a:xfrm rot="20896266">
            <a:off x="1849894" y="4575703"/>
            <a:ext cx="2825350" cy="564310"/>
            <a:chOff x="1356864" y="4522594"/>
            <a:chExt cx="2825350" cy="564310"/>
          </a:xfrm>
        </p:grpSpPr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1D31AE07-52D9-3B1B-27E2-58E8CA5A6D0B}"/>
                </a:ext>
              </a:extLst>
            </p:cNvPr>
            <p:cNvSpPr/>
            <p:nvPr/>
          </p:nvSpPr>
          <p:spPr>
            <a:xfrm rot="20002720">
              <a:off x="1369522" y="4522594"/>
              <a:ext cx="2785023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Conoscenza</a:t>
              </a: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37005F2-F079-4994-8E46-A2E4A60D82DF}"/>
                </a:ext>
              </a:extLst>
            </p:cNvPr>
            <p:cNvSpPr/>
            <p:nvPr/>
          </p:nvSpPr>
          <p:spPr>
            <a:xfrm rot="20002720">
              <a:off x="1356864" y="4532906"/>
              <a:ext cx="282535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9050" cmpd="sng">
                    <a:solidFill>
                      <a:srgbClr val="009A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Conoscenza</a:t>
              </a:r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374C9BEB-1481-3A3E-6A11-BCF760978DAD}"/>
              </a:ext>
            </a:extLst>
          </p:cNvPr>
          <p:cNvGrpSpPr/>
          <p:nvPr/>
        </p:nvGrpSpPr>
        <p:grpSpPr>
          <a:xfrm rot="19372705">
            <a:off x="5906610" y="1529406"/>
            <a:ext cx="4113610" cy="428194"/>
            <a:chOff x="5819867" y="1003429"/>
            <a:chExt cx="4113610" cy="428194"/>
          </a:xfrm>
        </p:grpSpPr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42377FA0-27D9-D332-DC1C-4F7D4F0D8080}"/>
                </a:ext>
              </a:extLst>
            </p:cNvPr>
            <p:cNvSpPr/>
            <p:nvPr/>
          </p:nvSpPr>
          <p:spPr>
            <a:xfrm>
              <a:off x="5819867" y="1003429"/>
              <a:ext cx="4091753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Perfezionamento</a:t>
              </a: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6B1448F3-E968-4DC7-1AEC-0E1C1304766D}"/>
                </a:ext>
              </a:extLst>
            </p:cNvPr>
            <p:cNvSpPr/>
            <p:nvPr/>
          </p:nvSpPr>
          <p:spPr>
            <a:xfrm>
              <a:off x="5841724" y="1019972"/>
              <a:ext cx="4091753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0070C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Perfezionamento</a:t>
              </a:r>
            </a:p>
          </p:txBody>
        </p:sp>
      </p:grpSp>
      <p:pic>
        <p:nvPicPr>
          <p:cNvPr id="20" name="Elemento grafico 19" descr="Grafico a barre con andamento ascendente con riempimento a tinta unita">
            <a:extLst>
              <a:ext uri="{FF2B5EF4-FFF2-40B4-BE49-F238E27FC236}">
                <a16:creationId xmlns:a16="http://schemas.microsoft.com/office/drawing/2014/main" id="{BA09659E-CBD6-5CEE-EBAC-AFCD8D197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168353" y="5329651"/>
            <a:ext cx="914400" cy="914400"/>
          </a:xfrm>
          <a:prstGeom prst="rect">
            <a:avLst/>
          </a:prstGeom>
        </p:spPr>
      </p:pic>
      <p:pic>
        <p:nvPicPr>
          <p:cNvPr id="26" name="Elemento grafico 25" descr="Scrivania con riempimento a tinta unita">
            <a:extLst>
              <a:ext uri="{FF2B5EF4-FFF2-40B4-BE49-F238E27FC236}">
                <a16:creationId xmlns:a16="http://schemas.microsoft.com/office/drawing/2014/main" id="{F7FD5910-763A-F408-8AA3-FAE36FB323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48219" y="5762561"/>
            <a:ext cx="1022487" cy="1022487"/>
          </a:xfrm>
          <a:prstGeom prst="rect">
            <a:avLst/>
          </a:prstGeom>
        </p:spPr>
      </p:pic>
      <p:pic>
        <p:nvPicPr>
          <p:cNvPr id="32" name="Immagine 31" descr="Immagine che contiene testo, clipart, grafica vettoriale, segnale&#10;&#10;Descrizione generata automaticamente">
            <a:extLst>
              <a:ext uri="{FF2B5EF4-FFF2-40B4-BE49-F238E27FC236}">
                <a16:creationId xmlns:a16="http://schemas.microsoft.com/office/drawing/2014/main" id="{067FE931-B8A4-0635-D6B7-39BA526AB0A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09" y="521866"/>
            <a:ext cx="3206503" cy="1606299"/>
          </a:xfrm>
          <a:prstGeom prst="rect">
            <a:avLst/>
          </a:prstGeom>
        </p:spPr>
      </p:pic>
      <p:sp>
        <p:nvSpPr>
          <p:cNvPr id="48" name="Triangolo isoscele 47">
            <a:extLst>
              <a:ext uri="{FF2B5EF4-FFF2-40B4-BE49-F238E27FC236}">
                <a16:creationId xmlns:a16="http://schemas.microsoft.com/office/drawing/2014/main" id="{E6F1F469-5691-8DEB-CA89-2EF8CB205DB1}"/>
              </a:ext>
            </a:extLst>
          </p:cNvPr>
          <p:cNvSpPr/>
          <p:nvPr/>
        </p:nvSpPr>
        <p:spPr>
          <a:xfrm rot="14055640" flipV="1">
            <a:off x="7685204" y="-446382"/>
            <a:ext cx="499151" cy="453227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B0F0">
                  <a:alpha val="34000"/>
                </a:srgbClr>
              </a:gs>
              <a:gs pos="57000">
                <a:srgbClr val="00B0F0">
                  <a:alpha val="64000"/>
                </a:srgb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0F0ADCD2-88AC-2448-74C3-A7B0C4ADE58E}"/>
              </a:ext>
            </a:extLst>
          </p:cNvPr>
          <p:cNvGrpSpPr/>
          <p:nvPr/>
        </p:nvGrpSpPr>
        <p:grpSpPr>
          <a:xfrm rot="19372705">
            <a:off x="5918052" y="1556726"/>
            <a:ext cx="4095974" cy="417078"/>
            <a:chOff x="5815646" y="1003429"/>
            <a:chExt cx="4095974" cy="417078"/>
          </a:xfrm>
        </p:grpSpPr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AD3CE2DE-8300-4741-35D3-AC19BEBAA6ED}"/>
                </a:ext>
              </a:extLst>
            </p:cNvPr>
            <p:cNvSpPr/>
            <p:nvPr/>
          </p:nvSpPr>
          <p:spPr>
            <a:xfrm>
              <a:off x="5819867" y="1003429"/>
              <a:ext cx="4091753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Perfezionamento</a:t>
              </a:r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2BFB85FA-2609-8BDB-B493-5652B0F441E7}"/>
                </a:ext>
              </a:extLst>
            </p:cNvPr>
            <p:cNvSpPr/>
            <p:nvPr/>
          </p:nvSpPr>
          <p:spPr>
            <a:xfrm>
              <a:off x="5815646" y="1008856"/>
              <a:ext cx="4091753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0070C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Perfezionamento</a:t>
              </a: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B39D4D8A-0E08-ADD7-0677-A382D09D8FB1}"/>
              </a:ext>
            </a:extLst>
          </p:cNvPr>
          <p:cNvGrpSpPr/>
          <p:nvPr/>
        </p:nvGrpSpPr>
        <p:grpSpPr>
          <a:xfrm rot="21379402">
            <a:off x="7054999" y="3057272"/>
            <a:ext cx="3553467" cy="421921"/>
            <a:chOff x="7411715" y="2026889"/>
            <a:chExt cx="3553467" cy="421921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73DB3F87-C163-F3EF-2B15-0D3ECFB88503}"/>
                </a:ext>
              </a:extLst>
            </p:cNvPr>
            <p:cNvSpPr/>
            <p:nvPr/>
          </p:nvSpPr>
          <p:spPr>
            <a:xfrm>
              <a:off x="7422520" y="2026889"/>
              <a:ext cx="3542662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Mantenimento</a:t>
              </a:r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635A6BDD-5793-55EE-AA85-BD8D335B3934}"/>
                </a:ext>
              </a:extLst>
            </p:cNvPr>
            <p:cNvSpPr/>
            <p:nvPr/>
          </p:nvSpPr>
          <p:spPr>
            <a:xfrm>
              <a:off x="7411715" y="2037159"/>
              <a:ext cx="3542662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Mantenimento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B413EEE1-2039-7EA7-2407-3E79EA352C64}"/>
              </a:ext>
            </a:extLst>
          </p:cNvPr>
          <p:cNvGrpSpPr/>
          <p:nvPr/>
        </p:nvGrpSpPr>
        <p:grpSpPr>
          <a:xfrm rot="762108">
            <a:off x="6978945" y="4741738"/>
            <a:ext cx="2864612" cy="415951"/>
            <a:chOff x="7226588" y="4214491"/>
            <a:chExt cx="2864612" cy="415951"/>
          </a:xfrm>
        </p:grpSpPr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0B1348D8-BEEE-A411-21AB-0A6C721F70C7}"/>
                </a:ext>
              </a:extLst>
            </p:cNvPr>
            <p:cNvSpPr/>
            <p:nvPr/>
          </p:nvSpPr>
          <p:spPr>
            <a:xfrm rot="862816">
              <a:off x="7240602" y="4214491"/>
              <a:ext cx="2850598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57150" cmpd="sng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Valutazione</a:t>
              </a: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8C578630-EBD7-C989-B5F7-6809749B1C3D}"/>
                </a:ext>
              </a:extLst>
            </p:cNvPr>
            <p:cNvSpPr/>
            <p:nvPr/>
          </p:nvSpPr>
          <p:spPr>
            <a:xfrm rot="862816">
              <a:off x="7226588" y="4218791"/>
              <a:ext cx="2850598" cy="4116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C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Valutazione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24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4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3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9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8" presetClass="entr" presetSubtype="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4" grpId="0" animBg="1"/>
      <p:bldP spid="21" grpId="0" animBg="1"/>
      <p:bldP spid="27" grpId="0" animBg="1"/>
      <p:bldP spid="30" grpId="0" animBg="1"/>
      <p:bldP spid="33" grpId="0" animBg="1"/>
      <p:bldP spid="4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C0ABBB5-5627-420F-BFBD-59E4ADE2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25"/>
          <a:stretch>
            <a:fillRect/>
          </a:stretch>
        </p:blipFill>
        <p:spPr>
          <a:xfrm>
            <a:off x="172068" y="329018"/>
            <a:ext cx="11176352" cy="6217387"/>
          </a:xfrm>
          <a:custGeom>
            <a:avLst/>
            <a:gdLst>
              <a:gd name="connsiteX0" fmla="*/ 0 w 11123063"/>
              <a:gd name="connsiteY0" fmla="*/ 0 h 6217387"/>
              <a:gd name="connsiteX1" fmla="*/ 118221 w 11123063"/>
              <a:gd name="connsiteY1" fmla="*/ 0 h 6217387"/>
              <a:gd name="connsiteX2" fmla="*/ 161723 w 11123063"/>
              <a:gd name="connsiteY2" fmla="*/ 17348 h 6217387"/>
              <a:gd name="connsiteX3" fmla="*/ 5299911 w 11123063"/>
              <a:gd name="connsiteY3" fmla="*/ 907884 h 6217387"/>
              <a:gd name="connsiteX4" fmla="*/ 11112687 w 11123063"/>
              <a:gd name="connsiteY4" fmla="*/ 29420 h 6217387"/>
              <a:gd name="connsiteX5" fmla="*/ 11123063 w 11123063"/>
              <a:gd name="connsiteY5" fmla="*/ 25286 h 6217387"/>
              <a:gd name="connsiteX6" fmla="*/ 11123063 w 11123063"/>
              <a:gd name="connsiteY6" fmla="*/ 6217387 h 6217387"/>
              <a:gd name="connsiteX7" fmla="*/ 10957412 w 11123063"/>
              <a:gd name="connsiteY7" fmla="*/ 6151399 h 6217387"/>
              <a:gd name="connsiteX8" fmla="*/ 5144636 w 11123063"/>
              <a:gd name="connsiteY8" fmla="*/ 5272935 h 6217387"/>
              <a:gd name="connsiteX9" fmla="*/ 6448 w 11123063"/>
              <a:gd name="connsiteY9" fmla="*/ 6163470 h 6217387"/>
              <a:gd name="connsiteX10" fmla="*/ 0 w 11123063"/>
              <a:gd name="connsiteY10" fmla="*/ 6166041 h 621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23063" h="6217387">
                <a:moveTo>
                  <a:pt x="0" y="0"/>
                </a:moveTo>
                <a:lnTo>
                  <a:pt x="118221" y="0"/>
                </a:lnTo>
                <a:lnTo>
                  <a:pt x="161723" y="17348"/>
                </a:lnTo>
                <a:cubicBezTo>
                  <a:pt x="1184841" y="415076"/>
                  <a:pt x="2690360" y="877521"/>
                  <a:pt x="5299911" y="907884"/>
                </a:cubicBezTo>
                <a:cubicBezTo>
                  <a:pt x="7778984" y="936728"/>
                  <a:pt x="9968595" y="465336"/>
                  <a:pt x="11112687" y="29420"/>
                </a:cubicBezTo>
                <a:lnTo>
                  <a:pt x="11123063" y="25286"/>
                </a:lnTo>
                <a:lnTo>
                  <a:pt x="11123063" y="6217387"/>
                </a:lnTo>
                <a:lnTo>
                  <a:pt x="10957412" y="6151399"/>
                </a:lnTo>
                <a:cubicBezTo>
                  <a:pt x="9813320" y="5715482"/>
                  <a:pt x="7623709" y="5244091"/>
                  <a:pt x="5144636" y="5272935"/>
                </a:cubicBezTo>
                <a:cubicBezTo>
                  <a:pt x="2535085" y="5303297"/>
                  <a:pt x="1029566" y="5765743"/>
                  <a:pt x="6448" y="6163470"/>
                </a:cubicBezTo>
                <a:lnTo>
                  <a:pt x="0" y="6166041"/>
                </a:lnTo>
                <a:close/>
              </a:path>
            </a:pathLst>
          </a:custGeom>
          <a:solidFill>
            <a:srgbClr val="F8BEF0"/>
          </a:solidFill>
        </p:spPr>
      </p:pic>
      <p:sp>
        <p:nvSpPr>
          <p:cNvPr id="68" name="Triangolo isoscele 67">
            <a:extLst>
              <a:ext uri="{FF2B5EF4-FFF2-40B4-BE49-F238E27FC236}">
                <a16:creationId xmlns:a16="http://schemas.microsoft.com/office/drawing/2014/main" id="{000A58D5-8C5E-BF5B-45ED-04EB1B849BF9}"/>
              </a:ext>
            </a:extLst>
          </p:cNvPr>
          <p:cNvSpPr/>
          <p:nvPr/>
        </p:nvSpPr>
        <p:spPr>
          <a:xfrm rot="18956567" flipV="1">
            <a:off x="6503841" y="3593336"/>
            <a:ext cx="477570" cy="3438257"/>
          </a:xfrm>
          <a:prstGeom prst="triangle">
            <a:avLst/>
          </a:prstGeom>
          <a:solidFill>
            <a:srgbClr val="F8B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67" name="Triangolo isoscele 66">
            <a:extLst>
              <a:ext uri="{FF2B5EF4-FFF2-40B4-BE49-F238E27FC236}">
                <a16:creationId xmlns:a16="http://schemas.microsoft.com/office/drawing/2014/main" id="{15CD9FF1-BEFA-5FF3-E6CC-C476C2168300}"/>
              </a:ext>
            </a:extLst>
          </p:cNvPr>
          <p:cNvSpPr/>
          <p:nvPr/>
        </p:nvSpPr>
        <p:spPr>
          <a:xfrm rot="2519680" flipV="1">
            <a:off x="3762420" y="3636148"/>
            <a:ext cx="501262" cy="3654573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6" name="Triangolo isoscele 35">
            <a:extLst>
              <a:ext uri="{FF2B5EF4-FFF2-40B4-BE49-F238E27FC236}">
                <a16:creationId xmlns:a16="http://schemas.microsoft.com/office/drawing/2014/main" id="{0F752496-1A54-401A-926F-1BD86859C8AA}"/>
              </a:ext>
            </a:extLst>
          </p:cNvPr>
          <p:cNvSpPr/>
          <p:nvPr/>
        </p:nvSpPr>
        <p:spPr>
          <a:xfrm rot="16779213" flipV="1">
            <a:off x="8273539" y="2206672"/>
            <a:ext cx="522783" cy="4456995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A0506">
                  <a:alpha val="30000"/>
                </a:srgbClr>
              </a:gs>
              <a:gs pos="55000">
                <a:srgbClr val="FA0506">
                  <a:alpha val="57000"/>
                </a:srgbClr>
              </a:gs>
              <a:gs pos="100000">
                <a:srgbClr val="FA05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33" name="Triangolo isoscele 32">
            <a:extLst>
              <a:ext uri="{FF2B5EF4-FFF2-40B4-BE49-F238E27FC236}">
                <a16:creationId xmlns:a16="http://schemas.microsoft.com/office/drawing/2014/main" id="{36506C38-0FE4-49EA-84C5-41625FADA51F}"/>
              </a:ext>
            </a:extLst>
          </p:cNvPr>
          <p:cNvSpPr/>
          <p:nvPr/>
        </p:nvSpPr>
        <p:spPr>
          <a:xfrm rot="15118821" flipV="1">
            <a:off x="8284793" y="415972"/>
            <a:ext cx="475864" cy="475921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7030A0">
                  <a:alpha val="31000"/>
                </a:srgbClr>
              </a:gs>
              <a:gs pos="54000">
                <a:srgbClr val="7030A0">
                  <a:alpha val="59000"/>
                </a:srgb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8" name="Triangolo isoscele 47">
            <a:extLst>
              <a:ext uri="{FF2B5EF4-FFF2-40B4-BE49-F238E27FC236}">
                <a16:creationId xmlns:a16="http://schemas.microsoft.com/office/drawing/2014/main" id="{E6F1F469-5691-8DEB-CA89-2EF8CB205DB1}"/>
              </a:ext>
            </a:extLst>
          </p:cNvPr>
          <p:cNvSpPr/>
          <p:nvPr/>
        </p:nvSpPr>
        <p:spPr>
          <a:xfrm rot="13502168" flipV="1">
            <a:off x="7366747" y="-744814"/>
            <a:ext cx="499151" cy="4532274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B0F0">
                  <a:alpha val="34000"/>
                </a:srgbClr>
              </a:gs>
              <a:gs pos="57000">
                <a:srgbClr val="00B0F0">
                  <a:alpha val="64000"/>
                </a:srgb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1" name="Triangolo isoscele 20">
            <a:extLst>
              <a:ext uri="{FF2B5EF4-FFF2-40B4-BE49-F238E27FC236}">
                <a16:creationId xmlns:a16="http://schemas.microsoft.com/office/drawing/2014/main" id="{6289A2AB-3916-4DC6-A9B4-FD762D97333C}"/>
              </a:ext>
            </a:extLst>
          </p:cNvPr>
          <p:cNvSpPr/>
          <p:nvPr/>
        </p:nvSpPr>
        <p:spPr>
          <a:xfrm rot="4048066" flipV="1">
            <a:off x="2390883" y="2672184"/>
            <a:ext cx="543672" cy="4458449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9A00">
                  <a:alpha val="33000"/>
                </a:srgbClr>
              </a:gs>
              <a:gs pos="58000">
                <a:srgbClr val="009A00">
                  <a:alpha val="72000"/>
                </a:srgbClr>
              </a:gs>
              <a:gs pos="100000">
                <a:srgbClr val="009A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3BEE8059-C511-4F5E-80ED-C05C6678F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019">
            <a:off x="2121460" y="5219776"/>
            <a:ext cx="526542" cy="529162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737005F2-F079-4994-8E46-A2E4A60D82DF}"/>
              </a:ext>
            </a:extLst>
          </p:cNvPr>
          <p:cNvSpPr/>
          <p:nvPr/>
        </p:nvSpPr>
        <p:spPr>
          <a:xfrm rot="20220449">
            <a:off x="1459043" y="4397198"/>
            <a:ext cx="282535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007E3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Conoscenza</a:t>
            </a:r>
          </a:p>
        </p:txBody>
      </p:sp>
      <p:sp>
        <p:nvSpPr>
          <p:cNvPr id="27" name="Triangolo isoscele 26">
            <a:extLst>
              <a:ext uri="{FF2B5EF4-FFF2-40B4-BE49-F238E27FC236}">
                <a16:creationId xmlns:a16="http://schemas.microsoft.com/office/drawing/2014/main" id="{AFF45CB4-1BDC-45A7-9B0A-E809BF265B19}"/>
              </a:ext>
            </a:extLst>
          </p:cNvPr>
          <p:cNvSpPr/>
          <p:nvPr/>
        </p:nvSpPr>
        <p:spPr>
          <a:xfrm rot="6100268" flipV="1">
            <a:off x="2022663" y="1132780"/>
            <a:ext cx="527316" cy="3987832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C000">
                  <a:alpha val="37000"/>
                </a:srgbClr>
              </a:gs>
              <a:gs pos="56000">
                <a:srgbClr val="FFC000">
                  <a:alpha val="57000"/>
                </a:srgbClr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b="1" dirty="0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0094D78B-7A2E-490E-8654-75C6FC2E3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442">
            <a:off x="1651217" y="3182406"/>
            <a:ext cx="529200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E20B972B-1476-4F29-B900-1A797E5AA75B}"/>
              </a:ext>
            </a:extLst>
          </p:cNvPr>
          <p:cNvSpPr/>
          <p:nvPr/>
        </p:nvSpPr>
        <p:spPr>
          <a:xfrm rot="786446">
            <a:off x="657324" y="2725926"/>
            <a:ext cx="348319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EF7F1A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Apprendimento</a:t>
            </a:r>
          </a:p>
        </p:txBody>
      </p:sp>
      <p:sp>
        <p:nvSpPr>
          <p:cNvPr id="24" name="Triangolo isoscele 23">
            <a:extLst>
              <a:ext uri="{FF2B5EF4-FFF2-40B4-BE49-F238E27FC236}">
                <a16:creationId xmlns:a16="http://schemas.microsoft.com/office/drawing/2014/main" id="{9CAFEDC8-176A-4EBF-84C2-B0E9D4EF0D1B}"/>
              </a:ext>
            </a:extLst>
          </p:cNvPr>
          <p:cNvSpPr/>
          <p:nvPr/>
        </p:nvSpPr>
        <p:spPr>
          <a:xfrm rot="8416653" flipV="1">
            <a:off x="3130460" y="-487711"/>
            <a:ext cx="480515" cy="4245432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00FF">
                  <a:alpha val="21000"/>
                </a:srgbClr>
              </a:gs>
              <a:gs pos="57000">
                <a:srgbClr val="FF00FF">
                  <a:alpha val="56000"/>
                </a:srgbClr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9002D0-8AC7-4A17-80EE-E0712983AB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9" b="98209" l="1651" r="94965">
                        <a14:foregroundMark x1="12546" y1="9359" x2="4333" y2="9994"/>
                        <a14:foregroundMark x1="4333" y1="9994" x2="9286" y2="21375"/>
                        <a14:foregroundMark x1="9286" y1="21375" x2="19604" y2="13807"/>
                        <a14:foregroundMark x1="19604" y1="13807" x2="15600" y2="3466"/>
                        <a14:foregroundMark x1="15600" y1="3466" x2="5613" y2="8666"/>
                        <a14:foregroundMark x1="5613" y1="8666" x2="7924" y2="18024"/>
                        <a14:foregroundMark x1="7924" y1="18024" x2="8130" y2="18198"/>
                        <a14:foregroundMark x1="24639" y1="19180" x2="18820" y2="25072"/>
                        <a14:foregroundMark x1="18820" y1="25072" x2="23153" y2="33391"/>
                        <a14:foregroundMark x1="23153" y1="33391" x2="50722" y2="65049"/>
                        <a14:foregroundMark x1="50722" y1="65049" x2="62608" y2="87233"/>
                        <a14:foregroundMark x1="76620" y1="93189" x2="86257" y2="97285"/>
                        <a14:foregroundMark x1="62608" y1="87233" x2="76403" y2="93097"/>
                        <a14:foregroundMark x1="86257" y1="97285" x2="94098" y2="94512"/>
                        <a14:foregroundMark x1="94098" y1="94512" x2="95047" y2="85615"/>
                        <a14:foregroundMark x1="95047" y1="85615" x2="64424" y2="50953"/>
                        <a14:foregroundMark x1="64424" y1="50953" x2="66983" y2="35124"/>
                        <a14:foregroundMark x1="66983" y1="35124" x2="61948" y2="24206"/>
                        <a14:foregroundMark x1="61948" y1="24206" x2="55922" y2="28134"/>
                        <a14:foregroundMark x1="55922" y1="28134" x2="48370" y2="21490"/>
                        <a14:foregroundMark x1="48370" y1="21490" x2="39496" y2="29578"/>
                        <a14:foregroundMark x1="26695" y1="20012" x2="23648" y2="17735"/>
                        <a14:foregroundMark x1="23648" y1="17735" x2="19563" y2="18024"/>
                        <a14:foregroundMark x1="74742" y1="92317" x2="90301" y2="97516"/>
                        <a14:foregroundMark x1="90301" y1="97516" x2="88238" y2="87868"/>
                        <a14:foregroundMark x1="88238" y1="87868" x2="76352" y2="85731"/>
                        <a14:foregroundMark x1="76352" y1="85731" x2="69459" y2="81109"/>
                        <a14:foregroundMark x1="69459" y1="81109" x2="78498" y2="78683"/>
                        <a14:foregroundMark x1="78498" y1="78683" x2="92489" y2="90006"/>
                        <a14:foregroundMark x1="92489" y1="90006" x2="89022" y2="77701"/>
                        <a14:foregroundMark x1="89022" y1="77701" x2="85473" y2="73079"/>
                        <a14:foregroundMark x1="7057" y1="21490" x2="2105" y2="9070"/>
                        <a14:foregroundMark x1="3550" y1="8187" x2="13826" y2="1906"/>
                        <a14:foregroundMark x1="2105" y1="9070" x2="3532" y2="8198"/>
                        <a14:foregroundMark x1="13826" y1="1906" x2="19769" y2="6470"/>
                        <a14:foregroundMark x1="19769" y1="6470" x2="16674" y2="18949"/>
                        <a14:foregroundMark x1="16674" y1="18949" x2="7057" y2="20451"/>
                        <a14:foregroundMark x1="7057" y1="20451" x2="1692" y2="17447"/>
                        <a14:foregroundMark x1="30293" y1="58637" x2="21998" y2="33507"/>
                        <a14:foregroundMark x1="21998" y1="33507" x2="23318" y2="22761"/>
                        <a14:foregroundMark x1="23318" y1="22761" x2="28002" y2="22797"/>
                        <a14:foregroundMark x1="40466" y1="25539" x2="49154" y2="36857"/>
                        <a14:foregroundMark x1="49154" y1="36857" x2="43211" y2="49278"/>
                        <a14:foregroundMark x1="43211" y1="49278" x2="31407" y2="58637"/>
                        <a14:foregroundMark x1="59719" y1="74408" x2="47008" y2="50491"/>
                        <a14:foregroundMark x1="47008" y1="50491" x2="44036" y2="36857"/>
                        <a14:foregroundMark x1="44036" y1="36857" x2="55427" y2="27325"/>
                        <a14:foregroundMark x1="55427" y1="27325" x2="66653" y2="33969"/>
                        <a14:foregroundMark x1="66653" y1="33969" x2="63434" y2="57539"/>
                        <a14:foregroundMark x1="63434" y1="57539" x2="52084" y2="66551"/>
                        <a14:foregroundMark x1="52084" y1="66551" x2="47503" y2="64587"/>
                        <a14:foregroundMark x1="21626" y1="24957" x2="71028" y2="59792"/>
                        <a14:foregroundMark x1="71028" y1="59792" x2="77218" y2="69728"/>
                        <a14:foregroundMark x1="77218" y1="69728" x2="64259" y2="65396"/>
                        <a14:foregroundMark x1="64259" y1="65396" x2="48040" y2="38821"/>
                        <a14:foregroundMark x1="45563" y1="40728" x2="36608" y2="37897"/>
                        <a14:foregroundMark x1="36608" y1="37897" x2="26372" y2="30214"/>
                        <a14:foregroundMark x1="26372" y1="30214" x2="32811" y2="39746"/>
                        <a14:foregroundMark x1="32811" y1="39746" x2="39785" y2="43212"/>
                        <a14:foregroundMark x1="45274" y1="38995" x2="29468" y2="31658"/>
                        <a14:foregroundMark x1="29468" y1="31658" x2="29468" y2="31658"/>
                        <a14:foregroundMark x1="59307" y1="44598" x2="53941" y2="36395"/>
                        <a14:foregroundMark x1="53941" y1="36395" x2="60297" y2="33507"/>
                        <a14:foregroundMark x1="60297" y1="33507" x2="60421" y2="44367"/>
                        <a14:foregroundMark x1="68551" y1="70191" x2="73504" y2="77759"/>
                        <a14:foregroundMark x1="73504" y1="77759" x2="69501" y2="72097"/>
                        <a14:foregroundMark x1="83120" y1="91970" x2="90095" y2="98209"/>
                        <a14:foregroundMark x1="90095" y1="98209" x2="83120" y2="94050"/>
                        <a14:foregroundMark x1="55056" y1="73252" x2="54932" y2="82322"/>
                        <a14:foregroundMark x1="54932" y1="82322" x2="52703" y2="80012"/>
                        <a14:foregroundMark x1="78993" y1="37435" x2="86876" y2="41594"/>
                        <a14:foregroundMark x1="86876" y1="41594" x2="92654" y2="47718"/>
                        <a14:foregroundMark x1="92654" y1="47718" x2="83533" y2="39977"/>
                        <a14:foregroundMark x1="80355" y1="45176" x2="85720" y2="50722"/>
                        <a14:foregroundMark x1="85720" y1="50722" x2="85720" y2="50722"/>
                        <a14:foregroundMark x1="27817" y1="24148" x2="33801" y2="29463"/>
                        <a14:foregroundMark x1="33801" y1="29463" x2="40404" y2="28943"/>
                        <a14:foregroundMark x1="40404" y1="28943" x2="45605" y2="20682"/>
                        <a14:foregroundMark x1="45605" y1="20682" x2="48452" y2="22068"/>
                        <a14:foregroundMark x1="46100" y1="20913" x2="40487" y2="25823"/>
                        <a14:foregroundMark x1="40487" y1="25823" x2="40487" y2="25881"/>
                        <a14:backgroundMark x1="76104" y1="94050" x2="85885" y2="99538"/>
                        <a14:backgroundMark x1="85885" y1="99538" x2="78374" y2="97863"/>
                        <a14:backgroundMark x1="78374" y1="97863" x2="83120" y2="99653"/>
                        <a14:backgroundMark x1="80644" y1="99480" x2="91581" y2="99018"/>
                        <a14:backgroundMark x1="91581" y1="99018" x2="94965" y2="99827"/>
                        <a14:backgroundMark x1="31655" y1="24552" x2="35923" y2="28395"/>
                        <a14:backgroundMark x1="36126" y1="28379" x2="31944" y2="24032"/>
                        <a14:backgroundMark x1="31944" y1="24032" x2="39414" y2="23224"/>
                        <a14:backgroundMark x1="39414" y1="23224" x2="34544" y2="22819"/>
                        <a14:backgroundMark x1="40735" y1="24379" x2="34833" y2="26690"/>
                        <a14:backgroundMark x1="37185" y1="27267" x2="37966" y2="28234"/>
                        <a14:backgroundMark x1="38105" y1="28223" x2="36484" y2="27845"/>
                        <a14:backgroundMark x1="36896" y1="27845" x2="36106" y2="28381"/>
                        <a14:backgroundMark x1="37309" y1="28423" x2="34833" y2="26459"/>
                        <a14:backgroundMark x1="32233" y1="25130" x2="26991" y2="19700"/>
                        <a14:backgroundMark x1="26991" y1="19700" x2="31050" y2="25753"/>
                        <a14:backgroundMark x1="31477" y1="26132" x2="32645" y2="23570"/>
                        <a14:backgroundMark x1="30417" y1="22992" x2="33884" y2="22415"/>
                        <a14:backgroundMark x1="34007" y1="22992" x2="35534" y2="24148"/>
                        <a14:backgroundMark x1="35947" y1="23397" x2="31407" y2="24379"/>
                        <a14:backgroundMark x1="289" y1="7395" x2="3178" y2="16176"/>
                        <a14:backgroundMark x1="3178" y1="16176" x2="991" y2="8781"/>
                        <a14:backgroundMark x1="1114" y1="14558" x2="1114" y2="14558"/>
                        <a14:backgroundMark x1="1279" y1="14558" x2="1279" y2="14558"/>
                        <a14:backgroundMark x1="3591" y1="7972" x2="3756" y2="7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077" y="2129424"/>
            <a:ext cx="1820190" cy="1411075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2CB5FAAB-167A-4039-BF87-5B007AD71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5791" y1="22747" x2="34545" y2="37576"/>
                        <a14:foregroundMark x1="30021" y1="47960" x2="31178" y2="65980"/>
                        <a14:foregroundMark x1="29966" y1="47111" x2="30021" y2="47960"/>
                        <a14:foregroundMark x1="30673" y1="47960" x2="33838" y2="66626"/>
                        <a14:foregroundMark x1="32256" y1="51152" x2="29798" y2="68323"/>
                        <a14:foregroundMark x1="28721" y1="56040" x2="27845" y2="65374"/>
                        <a14:foregroundMark x1="28552" y1="52848" x2="25724" y2="56242"/>
                        <a14:backgroundMark x1="35960" y1="44566" x2="35960" y2="44566"/>
                        <a14:backgroundMark x1="33838" y1="46707" x2="36330" y2="42667"/>
                        <a14:backgroundMark x1="28552" y1="46909" x2="28552" y2="46707"/>
                        <a14:backgroundMark x1="29259" y1="44566" x2="29259" y2="46263"/>
                        <a14:backgroundMark x1="37744" y1="23394" x2="37744" y2="23394"/>
                        <a14:backgroundMark x1="39327" y1="29535" x2="39327" y2="29535"/>
                        <a14:backgroundMark x1="38788" y1="28687" x2="38788" y2="28687"/>
                        <a14:backgroundMark x1="29428" y1="47111" x2="29428" y2="47111"/>
                        <a14:backgroundMark x1="29798" y1="47111" x2="29798" y2="47111"/>
                        <a14:backgroundMark x1="29428" y1="47960" x2="29428" y2="47960"/>
                        <a14:backgroundMark x1="38620" y1="70424" x2="38620" y2="70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03" y="172262"/>
            <a:ext cx="1547777" cy="128989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A4D8B81-8E43-45D1-A465-82E493D8648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28" y="189609"/>
            <a:ext cx="2415805" cy="797583"/>
          </a:xfrm>
          <a:prstGeom prst="rect">
            <a:avLst/>
          </a:prstGeom>
        </p:spPr>
      </p:pic>
      <p:pic>
        <p:nvPicPr>
          <p:cNvPr id="13" name="Immagine 1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2592E5D7-4DB6-4210-9FED-E2020538F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98" y="5733708"/>
            <a:ext cx="3407622" cy="107027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D1B0A15-F410-4890-BDA5-39691B630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4" y="5669916"/>
            <a:ext cx="871990" cy="98019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7381DA6-2EF7-45D1-AF18-4BFA8F56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425" y="2210540"/>
            <a:ext cx="3297451" cy="3078001"/>
          </a:xfrm>
          <a:prstGeom prst="irregularSeal1">
            <a:avLst/>
          </a:prstGeom>
          <a:gradFill>
            <a:gsLst>
              <a:gs pos="73000">
                <a:srgbClr val="FFFF00">
                  <a:lumMod val="96000"/>
                </a:srgbClr>
              </a:gs>
              <a:gs pos="0">
                <a:srgbClr val="FF9900"/>
              </a:gs>
              <a:gs pos="27000">
                <a:srgbClr val="FFFF00"/>
              </a:gs>
              <a:gs pos="51000">
                <a:srgbClr val="92D050"/>
              </a:gs>
              <a:gs pos="99000">
                <a:srgbClr val="FFC000"/>
              </a:gs>
            </a:gsLst>
            <a:path path="circle">
              <a:fillToRect l="100000" t="100000"/>
            </a:path>
          </a:gradFill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it-IT" sz="36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</a:rPr>
              <a:t>SPORT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91A4100D-EBDB-4C19-8726-B9EBBDD2BF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9" y="1720078"/>
            <a:ext cx="527822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DECE3812-5261-4D7A-B779-16A6CA54C3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64" b="90847" l="9924" r="90840">
                        <a14:foregroundMark x1="25038" y1="19262" x2="46260" y2="9290"/>
                        <a14:foregroundMark x1="46260" y1="9290" x2="73435" y2="11339"/>
                        <a14:foregroundMark x1="73435" y1="11339" x2="78473" y2="31831"/>
                        <a14:foregroundMark x1="78473" y1="31831" x2="72672" y2="56557"/>
                        <a14:foregroundMark x1="72672" y1="56557" x2="78168" y2="79781"/>
                        <a14:foregroundMark x1="78168" y1="79781" x2="51756" y2="90847"/>
                        <a14:foregroundMark x1="51756" y1="90847" x2="50840" y2="70219"/>
                        <a14:foregroundMark x1="50840" y1="70219" x2="24885" y2="74044"/>
                        <a14:foregroundMark x1="24885" y1="74044" x2="33740" y2="50273"/>
                        <a14:foregroundMark x1="33740" y1="50273" x2="22595" y2="30191"/>
                        <a14:foregroundMark x1="22595" y1="30191" x2="25649" y2="21175"/>
                        <a14:foregroundMark x1="65649" y1="16530" x2="64885" y2="20355"/>
                        <a14:foregroundMark x1="48550" y1="38115" x2="41832" y2="46585"/>
                        <a14:foregroundMark x1="64885" y1="85519" x2="77863" y2="80874"/>
                        <a14:foregroundMark x1="67023" y1="77049" x2="71298" y2="84016"/>
                        <a14:foregroundMark x1="71908" y1="84563" x2="78931" y2="84563"/>
                        <a14:foregroundMark x1="78321" y1="79645" x2="80458" y2="90574"/>
                        <a14:foregroundMark x1="85954" y1="80191" x2="90992" y2="85929"/>
                        <a14:foregroundMark x1="62443" y1="56694" x2="59389" y2="63251"/>
                        <a14:foregroundMark x1="21527" y1="62295" x2="21527" y2="68852"/>
                        <a14:foregroundMark x1="20153" y1="56011" x2="19695" y2="63934"/>
                        <a14:foregroundMark x1="17557" y1="65847" x2="20763" y2="77596"/>
                        <a14:foregroundMark x1="44580" y1="78962" x2="51908" y2="85792"/>
                        <a14:foregroundMark x1="43511" y1="6148" x2="64580" y2="10929"/>
                        <a14:foregroundMark x1="59389" y1="6148" x2="69466" y2="8607"/>
                        <a14:foregroundMark x1="61832" y1="5464" x2="54046" y2="6148"/>
                        <a14:foregroundMark x1="56183" y1="6148" x2="51298" y2="6148"/>
                        <a14:foregroundMark x1="36641" y1="5601" x2="47023" y2="1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62" y="3176270"/>
            <a:ext cx="945511" cy="943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255F65AE-80FD-4FE5-BCBD-B3FF8DEBFDC8}"/>
              </a:ext>
            </a:extLst>
          </p:cNvPr>
          <p:cNvSpPr/>
          <p:nvPr/>
        </p:nvSpPr>
        <p:spPr>
          <a:xfrm rot="3020945">
            <a:off x="1734221" y="1566845"/>
            <a:ext cx="378147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EC46D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Velocizzazione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63DF1800-07BF-40B2-A759-46ED55F918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5587" l="4404" r="97530">
                        <a14:foregroundMark x1="13283" y1="38704" x2="38417" y2="26680"/>
                        <a14:foregroundMark x1="38417" y1="26680" x2="59398" y2="6599"/>
                        <a14:foregroundMark x1="59398" y1="6599" x2="80129" y2="28826"/>
                        <a14:foregroundMark x1="80129" y1="28826" x2="63409" y2="58988"/>
                        <a14:foregroundMark x1="63409" y1="58988" x2="32009" y2="51822"/>
                        <a14:foregroundMark x1="32009" y1="51822" x2="7877" y2="71255"/>
                        <a14:foregroundMark x1="7877" y1="71255" x2="9237" y2="74291"/>
                        <a14:foregroundMark x1="9560" y1="83968" x2="33512" y2="83077"/>
                        <a14:foregroundMark x1="25886" y1="86275" x2="24024" y2="91215"/>
                        <a14:foregroundMark x1="22628" y1="94737" x2="23237" y2="94372"/>
                        <a14:foregroundMark x1="17794" y1="86964" x2="33226" y2="85223"/>
                        <a14:foregroundMark x1="11565" y1="82024" x2="13426" y2="81498"/>
                        <a14:foregroundMark x1="6122" y1="72186" x2="37880" y2="46275"/>
                        <a14:foregroundMark x1="43179" y1="59838" x2="15217" y2="70850"/>
                        <a14:foregroundMark x1="15217" y1="70850" x2="15789" y2="67247"/>
                        <a14:foregroundMark x1="52667" y1="28502" x2="49015" y2="58219"/>
                        <a14:foregroundMark x1="49015" y1="58219" x2="53634" y2="61255"/>
                        <a14:foregroundMark x1="47404" y1="24980" x2="58145" y2="44170"/>
                        <a14:foregroundMark x1="40995" y1="51377" x2="29180" y2="58421"/>
                        <a14:foregroundMark x1="49266" y1="61255" x2="53312" y2="78866"/>
                        <a14:foregroundMark x1="42248" y1="66559" x2="72753" y2="61255"/>
                        <a14:foregroundMark x1="72753" y1="61255" x2="75904" y2="61255"/>
                        <a14:foregroundMark x1="76835" y1="63360" x2="86645" y2="72510"/>
                        <a14:foregroundMark x1="75904" y1="44534" x2="69817" y2="43117"/>
                        <a14:foregroundMark x1="64841" y1="18988" x2="92947" y2="18259"/>
                        <a14:foregroundMark x1="92947" y1="18259" x2="97530" y2="18988"/>
                        <a14:foregroundMark x1="38990" y1="29393" x2="13391" y2="42955"/>
                        <a14:foregroundMark x1="13391" y1="42955" x2="40924" y2="31053"/>
                        <a14:foregroundMark x1="40924" y1="31053" x2="40995" y2="30972"/>
                        <a14:foregroundMark x1="35875" y1="19514" x2="42392" y2="17571"/>
                        <a14:foregroundMark x1="40064" y1="19717" x2="41926" y2="19352"/>
                        <a14:foregroundMark x1="14680" y1="85547" x2="7662" y2="79757"/>
                        <a14:foregroundMark x1="14539" y1="80156" x2="27999" y2="90526"/>
                        <a14:foregroundMark x1="4404" y1="72348" x2="13201" y2="79126"/>
                        <a14:foregroundMark x1="27999" y1="90526" x2="11421" y2="85385"/>
                        <a14:foregroundMark x1="17794" y1="88381" x2="31651" y2="86802"/>
                        <a14:foregroundMark x1="21375" y1="95587" x2="33047" y2="95263"/>
                        <a14:foregroundMark x1="16398" y1="70931" x2="15002" y2="71457"/>
                        <a14:foregroundMark x1="15933" y1="70243" x2="12675" y2="79393"/>
                        <a14:foregroundMark x1="10025" y1="88219" x2="31042" y2="91741"/>
                        <a14:foregroundMark x1="27927" y1="80121" x2="28536" y2="80810"/>
                        <a14:foregroundMark x1="26352" y1="77814" x2="27927" y2="82753"/>
                        <a14:backgroundMark x1="38525" y1="70931" x2="12854" y2="80000"/>
                        <a14:backgroundMark x1="12854" y1="80000" x2="37379" y2="69879"/>
                        <a14:backgroundMark x1="37379" y1="69879" x2="36806" y2="70081"/>
                        <a14:backgroundMark x1="32760" y1="66356" x2="36162" y2="67773"/>
                        <a14:backgroundMark x1="37415" y1="66194" x2="37880" y2="64089"/>
                        <a14:backgroundMark x1="38059" y1="66194" x2="37272" y2="66194"/>
                        <a14:backgroundMark x1="40673" y1="62672" x2="41926" y2="66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3203" y="287312"/>
            <a:ext cx="1575014" cy="1392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Elemento grafico 19" descr="Grafico a barre con andamento ascendente con riempimento a tinta unita">
            <a:extLst>
              <a:ext uri="{FF2B5EF4-FFF2-40B4-BE49-F238E27FC236}">
                <a16:creationId xmlns:a16="http://schemas.microsoft.com/office/drawing/2014/main" id="{BA09659E-CBD6-5CEE-EBAC-AFCD8D1974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70315" y="4288632"/>
            <a:ext cx="914400" cy="914400"/>
          </a:xfrm>
          <a:prstGeom prst="rect">
            <a:avLst/>
          </a:prstGeom>
        </p:spPr>
      </p:pic>
      <p:pic>
        <p:nvPicPr>
          <p:cNvPr id="26" name="Elemento grafico 25" descr="Scrivania con riempimento a tinta unita">
            <a:extLst>
              <a:ext uri="{FF2B5EF4-FFF2-40B4-BE49-F238E27FC236}">
                <a16:creationId xmlns:a16="http://schemas.microsoft.com/office/drawing/2014/main" id="{F7FD5910-763A-F408-8AA3-FAE36FB323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8595" y="4833559"/>
            <a:ext cx="1022487" cy="1022487"/>
          </a:xfrm>
          <a:prstGeom prst="rect">
            <a:avLst/>
          </a:prstGeom>
        </p:spPr>
      </p:pic>
      <p:pic>
        <p:nvPicPr>
          <p:cNvPr id="32" name="Immagine 31" descr="Immagine che contiene testo, clipart, grafica vettoriale, segnale&#10;&#10;Descrizione generata automaticamente">
            <a:extLst>
              <a:ext uri="{FF2B5EF4-FFF2-40B4-BE49-F238E27FC236}">
                <a16:creationId xmlns:a16="http://schemas.microsoft.com/office/drawing/2014/main" id="{067FE931-B8A4-0635-D6B7-39BA526AB0A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5" y="957557"/>
            <a:ext cx="2588125" cy="129652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A68C95E-FE1D-4E4E-A414-8C41124998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528">
            <a:off x="7606176" y="1549000"/>
            <a:ext cx="527807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60" name="Rettangolo 59">
            <a:extLst>
              <a:ext uri="{FF2B5EF4-FFF2-40B4-BE49-F238E27FC236}">
                <a16:creationId xmlns:a16="http://schemas.microsoft.com/office/drawing/2014/main" id="{2BFB85FA-2609-8BDB-B493-5652B0F441E7}"/>
              </a:ext>
            </a:extLst>
          </p:cNvPr>
          <p:cNvSpPr/>
          <p:nvPr/>
        </p:nvSpPr>
        <p:spPr>
          <a:xfrm rot="18819233">
            <a:off x="5703142" y="1288431"/>
            <a:ext cx="3873819" cy="42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b="1" dirty="0">
                <a:ln w="1905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Perfezionamento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D470E5A-C503-4D9C-A40F-CA253FCD3B1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925">
            <a:off x="8349463" y="2949635"/>
            <a:ext cx="530615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63" name="Rettangolo 62">
            <a:extLst>
              <a:ext uri="{FF2B5EF4-FFF2-40B4-BE49-F238E27FC236}">
                <a16:creationId xmlns:a16="http://schemas.microsoft.com/office/drawing/2014/main" id="{635A6BDD-5793-55EE-AA85-BD8D335B3934}"/>
              </a:ext>
            </a:extLst>
          </p:cNvPr>
          <p:cNvSpPr/>
          <p:nvPr/>
        </p:nvSpPr>
        <p:spPr>
          <a:xfrm rot="20556327">
            <a:off x="6909911" y="2541005"/>
            <a:ext cx="3542662" cy="425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b="1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Mantenimento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507EFC84-F33A-48F7-8D48-FE4295B3060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96299">
            <a:off x="7951891" y="4673505"/>
            <a:ext cx="546693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66" name="Rettangolo 65">
            <a:extLst>
              <a:ext uri="{FF2B5EF4-FFF2-40B4-BE49-F238E27FC236}">
                <a16:creationId xmlns:a16="http://schemas.microsoft.com/office/drawing/2014/main" id="{8C578630-EBD7-C989-B5F7-6809749B1C3D}"/>
              </a:ext>
            </a:extLst>
          </p:cNvPr>
          <p:cNvSpPr/>
          <p:nvPr/>
        </p:nvSpPr>
        <p:spPr>
          <a:xfrm rot="521223">
            <a:off x="7226056" y="4087082"/>
            <a:ext cx="285059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merican Captain Eternal" panose="02000503030000020004" pitchFamily="50" charset="0"/>
              </a:rPr>
              <a:t>Valutazione</a:t>
            </a: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8D54AEF4-C445-94F6-BB02-79CC1EBFED0E}"/>
              </a:ext>
            </a:extLst>
          </p:cNvPr>
          <p:cNvSpPr/>
          <p:nvPr/>
        </p:nvSpPr>
        <p:spPr>
          <a:xfrm rot="18746498">
            <a:off x="2617604" y="5193881"/>
            <a:ext cx="2587014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600" dirty="0">
                <a:ln w="12700" cmpd="sng">
                  <a:noFill/>
                  <a:prstDash val="solid"/>
                </a:ln>
                <a:solidFill>
                  <a:srgbClr val="007E3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Demi" panose="020B0703020102020204" pitchFamily="34" charset="0"/>
              </a:rPr>
              <a:t>Riscaldamento</a:t>
            </a: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BF0887CD-B00E-4256-A158-04D633EBFCDD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007E3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6299">
            <a:off x="4175676" y="5622985"/>
            <a:ext cx="328613" cy="297054"/>
          </a:xfrm>
          <a:prstGeom prst="rect">
            <a:avLst/>
          </a:prstGeom>
          <a:effectLst>
            <a:glow rad="101600">
              <a:schemeClr val="bg1">
                <a:alpha val="96000"/>
              </a:schemeClr>
            </a:glow>
          </a:effectLst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A2CF7C76-D945-D615-D32C-955769310E5C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EC46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6299">
            <a:off x="6332630" y="5595556"/>
            <a:ext cx="328613" cy="297054"/>
          </a:xfrm>
          <a:prstGeom prst="rect">
            <a:avLst/>
          </a:prstGeom>
          <a:effectLst>
            <a:glow rad="101600">
              <a:schemeClr val="bg1">
                <a:alpha val="96000"/>
              </a:schemeClr>
            </a:glow>
          </a:effectLst>
        </p:spPr>
      </p:pic>
      <p:sp>
        <p:nvSpPr>
          <p:cNvPr id="74" name="Rettangolo 73">
            <a:extLst>
              <a:ext uri="{FF2B5EF4-FFF2-40B4-BE49-F238E27FC236}">
                <a16:creationId xmlns:a16="http://schemas.microsoft.com/office/drawing/2014/main" id="{403FEFE8-2EA1-6AAC-9E3A-F51DCBF49D0C}"/>
              </a:ext>
            </a:extLst>
          </p:cNvPr>
          <p:cNvSpPr/>
          <p:nvPr/>
        </p:nvSpPr>
        <p:spPr>
          <a:xfrm rot="2865782">
            <a:off x="5843954" y="5361245"/>
            <a:ext cx="2567564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600" dirty="0">
                <a:ln w="12700" cmpd="sng">
                  <a:noFill/>
                  <a:prstDash val="solid"/>
                </a:ln>
                <a:solidFill>
                  <a:srgbClr val="EC46D4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Demi" panose="020B0703020102020204" pitchFamily="34" charset="0"/>
              </a:rPr>
              <a:t>Defaticamento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75685B9-62B0-5DE2-E2EE-8826DAF8767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2" y="6049910"/>
            <a:ext cx="464476" cy="449121"/>
          </a:xfrm>
          <a:prstGeom prst="rect">
            <a:avLst/>
          </a:prstGeom>
          <a:effectLst>
            <a:glow rad="101600">
              <a:srgbClr val="FFFF00">
                <a:alpha val="96000"/>
              </a:srgbClr>
            </a:glow>
          </a:effectLst>
        </p:spPr>
      </p:pic>
      <p:sp>
        <p:nvSpPr>
          <p:cNvPr id="16" name="Freccia in su 15">
            <a:extLst>
              <a:ext uri="{FF2B5EF4-FFF2-40B4-BE49-F238E27FC236}">
                <a16:creationId xmlns:a16="http://schemas.microsoft.com/office/drawing/2014/main" id="{D0DDCA37-3416-521A-2318-6A7A761B9C78}"/>
              </a:ext>
            </a:extLst>
          </p:cNvPr>
          <p:cNvSpPr/>
          <p:nvPr/>
        </p:nvSpPr>
        <p:spPr>
          <a:xfrm rot="18044138">
            <a:off x="4664252" y="5741748"/>
            <a:ext cx="290543" cy="532379"/>
          </a:xfrm>
          <a:prstGeom prst="upArrow">
            <a:avLst/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Freccia in su 68">
            <a:extLst>
              <a:ext uri="{FF2B5EF4-FFF2-40B4-BE49-F238E27FC236}">
                <a16:creationId xmlns:a16="http://schemas.microsoft.com/office/drawing/2014/main" id="{495662AF-F2B2-5CC9-1F2F-FA906ED232CC}"/>
              </a:ext>
            </a:extLst>
          </p:cNvPr>
          <p:cNvSpPr/>
          <p:nvPr/>
        </p:nvSpPr>
        <p:spPr>
          <a:xfrm rot="3342722">
            <a:off x="5821150" y="5779597"/>
            <a:ext cx="290543" cy="532379"/>
          </a:xfrm>
          <a:prstGeom prst="upArrow">
            <a:avLst/>
          </a:prstGeom>
          <a:solidFill>
            <a:srgbClr val="EC4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67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10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1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9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9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8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  <p:bldP spid="36" grpId="0" animBg="1"/>
      <p:bldP spid="33" grpId="0" animBg="1"/>
      <p:bldP spid="48" grpId="0" animBg="1"/>
      <p:bldP spid="21" grpId="0" animBg="1"/>
      <p:bldP spid="22" grpId="0"/>
      <p:bldP spid="27" grpId="0" animBg="1"/>
      <p:bldP spid="28" grpId="0"/>
      <p:bldP spid="24" grpId="0" animBg="1"/>
      <p:bldP spid="4" grpId="0" animBg="1"/>
      <p:bldP spid="25" grpId="0"/>
      <p:bldP spid="60" grpId="0"/>
      <p:bldP spid="63" grpId="0"/>
      <p:bldP spid="66" grpId="0"/>
      <p:bldP spid="71" grpId="0"/>
      <p:bldP spid="74" grpId="0"/>
      <p:bldP spid="16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7BA691-1D3D-4B3A-B455-522EB61B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54" y="154244"/>
            <a:ext cx="5120799" cy="545186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7381DA6-2EF7-45D1-AF18-4BFA8F56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337" y="5738562"/>
            <a:ext cx="4891597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   </a:t>
            </a:r>
            <a:r>
              <a:rPr lang="it-IT" sz="44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SPORT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193686-AEDF-B352-D40F-089EF1F0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7" b="46196"/>
          <a:stretch/>
        </p:blipFill>
        <p:spPr>
          <a:xfrm>
            <a:off x="2928823" y="154244"/>
            <a:ext cx="2831421" cy="29333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FB385B-85FD-06E5-79A5-E5A078C9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2"/>
          <a:stretch/>
        </p:blipFill>
        <p:spPr>
          <a:xfrm>
            <a:off x="5752872" y="152182"/>
            <a:ext cx="2289377" cy="54518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563B934-588A-5C9B-47E5-E715BD033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7" r="24262"/>
          <a:stretch/>
        </p:blipFill>
        <p:spPr>
          <a:xfrm>
            <a:off x="2935868" y="3041874"/>
            <a:ext cx="3878417" cy="259861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F411582-9F08-4342-9415-EC200F91F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71" y="5524791"/>
            <a:ext cx="662818" cy="782648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CE4EFD-76E6-10FA-C679-2FF525114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7" r="24262"/>
          <a:stretch/>
        </p:blipFill>
        <p:spPr>
          <a:xfrm rot="20576027">
            <a:off x="-182225" y="3869084"/>
            <a:ext cx="2818936" cy="18887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F6676D7-B801-5F6E-3D79-36373B286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2" b="22227"/>
          <a:stretch/>
        </p:blipFill>
        <p:spPr>
          <a:xfrm>
            <a:off x="9093052" y="-37988"/>
            <a:ext cx="1903126" cy="352472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A83BFF-F313-2F64-2866-8215C5C0F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7" b="46196"/>
          <a:stretch/>
        </p:blipFill>
        <p:spPr>
          <a:xfrm rot="17895714">
            <a:off x="9534474" y="3653205"/>
            <a:ext cx="2287207" cy="23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magine 85">
            <a:extLst>
              <a:ext uri="{FF2B5EF4-FFF2-40B4-BE49-F238E27FC236}">
                <a16:creationId xmlns:a16="http://schemas.microsoft.com/office/drawing/2014/main" id="{D1283A91-C727-2F8D-D30D-A30A202F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2654" r="12761" b="17015"/>
          <a:stretch/>
        </p:blipFill>
        <p:spPr>
          <a:xfrm>
            <a:off x="248581" y="172475"/>
            <a:ext cx="11145290" cy="6503289"/>
          </a:xfrm>
          <a:custGeom>
            <a:avLst/>
            <a:gdLst>
              <a:gd name="connsiteX0" fmla="*/ 0 w 11247695"/>
              <a:gd name="connsiteY0" fmla="*/ 0 h 6450104"/>
              <a:gd name="connsiteX1" fmla="*/ 11247695 w 11247695"/>
              <a:gd name="connsiteY1" fmla="*/ 0 h 6450104"/>
              <a:gd name="connsiteX2" fmla="*/ 11247695 w 11247695"/>
              <a:gd name="connsiteY2" fmla="*/ 6450104 h 6450104"/>
              <a:gd name="connsiteX3" fmla="*/ 0 w 11247695"/>
              <a:gd name="connsiteY3" fmla="*/ 6450104 h 645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7695" h="6450104">
                <a:moveTo>
                  <a:pt x="0" y="0"/>
                </a:moveTo>
                <a:lnTo>
                  <a:pt x="11247695" y="0"/>
                </a:lnTo>
                <a:lnTo>
                  <a:pt x="11247695" y="6450104"/>
                </a:lnTo>
                <a:lnTo>
                  <a:pt x="0" y="6450104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>
              <a:schemeClr val="bg1"/>
            </a:glow>
          </a:effectLst>
        </p:spPr>
      </p:pic>
      <p:sp>
        <p:nvSpPr>
          <p:cNvPr id="77" name="Figura a mano libera: forma 76">
            <a:extLst>
              <a:ext uri="{FF2B5EF4-FFF2-40B4-BE49-F238E27FC236}">
                <a16:creationId xmlns:a16="http://schemas.microsoft.com/office/drawing/2014/main" id="{DC8C48B9-A90A-BB7C-16CB-A44791CC2A2A}"/>
              </a:ext>
            </a:extLst>
          </p:cNvPr>
          <p:cNvSpPr/>
          <p:nvPr/>
        </p:nvSpPr>
        <p:spPr>
          <a:xfrm>
            <a:off x="504159" y="116775"/>
            <a:ext cx="10538126" cy="6714032"/>
          </a:xfrm>
          <a:custGeom>
            <a:avLst/>
            <a:gdLst>
              <a:gd name="connsiteX0" fmla="*/ 1238790 w 10538126"/>
              <a:gd name="connsiteY0" fmla="*/ 0 h 6714032"/>
              <a:gd name="connsiteX1" fmla="*/ 9299337 w 10538126"/>
              <a:gd name="connsiteY1" fmla="*/ 0 h 6714032"/>
              <a:gd name="connsiteX2" fmla="*/ 9334928 w 10538126"/>
              <a:gd name="connsiteY2" fmla="*/ 39460 h 6714032"/>
              <a:gd name="connsiteX3" fmla="*/ 10538126 w 10538126"/>
              <a:gd name="connsiteY3" fmla="*/ 3258255 h 6714032"/>
              <a:gd name="connsiteX4" fmla="*/ 9169319 w 10538126"/>
              <a:gd name="connsiteY4" fmla="*/ 6660660 h 6714032"/>
              <a:gd name="connsiteX5" fmla="*/ 9116333 w 10538126"/>
              <a:gd name="connsiteY5" fmla="*/ 6714032 h 6714032"/>
              <a:gd name="connsiteX6" fmla="*/ 1421793 w 10538126"/>
              <a:gd name="connsiteY6" fmla="*/ 6714032 h 6714032"/>
              <a:gd name="connsiteX7" fmla="*/ 1368807 w 10538126"/>
              <a:gd name="connsiteY7" fmla="*/ 6660660 h 6714032"/>
              <a:gd name="connsiteX8" fmla="*/ 0 w 10538126"/>
              <a:gd name="connsiteY8" fmla="*/ 3258255 h 6714032"/>
              <a:gd name="connsiteX9" fmla="*/ 1203198 w 10538126"/>
              <a:gd name="connsiteY9" fmla="*/ 39460 h 6714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38126" h="6714032">
                <a:moveTo>
                  <a:pt x="1238790" y="0"/>
                </a:moveTo>
                <a:lnTo>
                  <a:pt x="9299337" y="0"/>
                </a:lnTo>
                <a:lnTo>
                  <a:pt x="9334928" y="39460"/>
                </a:lnTo>
                <a:cubicBezTo>
                  <a:pt x="10086591" y="914171"/>
                  <a:pt x="10538126" y="2035572"/>
                  <a:pt x="10538126" y="3258255"/>
                </a:cubicBezTo>
                <a:cubicBezTo>
                  <a:pt x="10538126" y="4568273"/>
                  <a:pt x="10019782" y="5762022"/>
                  <a:pt x="9169319" y="6660660"/>
                </a:cubicBezTo>
                <a:lnTo>
                  <a:pt x="9116333" y="6714032"/>
                </a:lnTo>
                <a:lnTo>
                  <a:pt x="1421793" y="6714032"/>
                </a:lnTo>
                <a:lnTo>
                  <a:pt x="1368807" y="6660660"/>
                </a:lnTo>
                <a:cubicBezTo>
                  <a:pt x="518344" y="5762022"/>
                  <a:pt x="0" y="4568273"/>
                  <a:pt x="0" y="3258255"/>
                </a:cubicBezTo>
                <a:cubicBezTo>
                  <a:pt x="0" y="2035572"/>
                  <a:pt x="451535" y="914171"/>
                  <a:pt x="1203198" y="3946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78" name="Ovale 77">
            <a:extLst>
              <a:ext uri="{FF2B5EF4-FFF2-40B4-BE49-F238E27FC236}">
                <a16:creationId xmlns:a16="http://schemas.microsoft.com/office/drawing/2014/main" id="{19D2FEE5-8E6D-7528-E510-8DCB3D78D611}"/>
              </a:ext>
            </a:extLst>
          </p:cNvPr>
          <p:cNvSpPr/>
          <p:nvPr/>
        </p:nvSpPr>
        <p:spPr>
          <a:xfrm>
            <a:off x="2252583" y="-59410"/>
            <a:ext cx="7041278" cy="6762246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B43CB101-DD00-CC1D-1162-B54ECE5A23FA}"/>
              </a:ext>
            </a:extLst>
          </p:cNvPr>
          <p:cNvSpPr/>
          <p:nvPr/>
        </p:nvSpPr>
        <p:spPr>
          <a:xfrm>
            <a:off x="4413526" y="2025886"/>
            <a:ext cx="2719392" cy="2611628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C0343AF4-B2B0-4495-B052-FF109BBDE5A3}"/>
              </a:ext>
            </a:extLst>
          </p:cNvPr>
          <p:cNvSpPr/>
          <p:nvPr/>
        </p:nvSpPr>
        <p:spPr>
          <a:xfrm rot="7138775" flipV="1">
            <a:off x="3674729" y="943529"/>
            <a:ext cx="496454" cy="19970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5025">
                <a:srgbClr val="00359A">
                  <a:alpha val="89000"/>
                </a:srgbClr>
              </a:gs>
              <a:gs pos="54000">
                <a:srgbClr val="00359A">
                  <a:alpha val="5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07F4BEB4-791E-4AA3-A2FF-5C42C36C370D}"/>
              </a:ext>
            </a:extLst>
          </p:cNvPr>
          <p:cNvSpPr/>
          <p:nvPr/>
        </p:nvSpPr>
        <p:spPr>
          <a:xfrm rot="5400000" flipV="1">
            <a:off x="3240204" y="2083987"/>
            <a:ext cx="509955" cy="22915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9A00">
                  <a:alpha val="33000"/>
                </a:srgbClr>
              </a:gs>
              <a:gs pos="58000">
                <a:srgbClr val="009A00">
                  <a:alpha val="72000"/>
                </a:srgbClr>
              </a:gs>
              <a:gs pos="100000">
                <a:srgbClr val="009A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5A4B2A5A-484F-48E6-BB51-2C0AEFF45DCD}"/>
              </a:ext>
            </a:extLst>
          </p:cNvPr>
          <p:cNvSpPr/>
          <p:nvPr/>
        </p:nvSpPr>
        <p:spPr>
          <a:xfrm rot="3651641" flipV="1">
            <a:off x="3539447" y="3539850"/>
            <a:ext cx="489027" cy="20464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F00FF">
                  <a:alpha val="21000"/>
                </a:srgbClr>
              </a:gs>
              <a:gs pos="57000">
                <a:srgbClr val="FF00FF">
                  <a:alpha val="56000"/>
                </a:srgbClr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F362F47D-F59A-4E7E-8E81-F635C4EE891A}"/>
              </a:ext>
            </a:extLst>
          </p:cNvPr>
          <p:cNvSpPr/>
          <p:nvPr/>
        </p:nvSpPr>
        <p:spPr>
          <a:xfrm rot="17230945" flipV="1">
            <a:off x="7545316" y="3335932"/>
            <a:ext cx="495825" cy="225080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FA0506">
                  <a:alpha val="30000"/>
                </a:srgbClr>
              </a:gs>
              <a:gs pos="55000">
                <a:srgbClr val="FA0506">
                  <a:alpha val="57000"/>
                </a:srgbClr>
              </a:gs>
              <a:gs pos="100000">
                <a:srgbClr val="FA050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5561735C-DB5A-4EBC-9E85-B6F58A987B9C}"/>
              </a:ext>
            </a:extLst>
          </p:cNvPr>
          <p:cNvSpPr/>
          <p:nvPr/>
        </p:nvSpPr>
        <p:spPr>
          <a:xfrm rot="16200000" flipV="1">
            <a:off x="7698691" y="2166740"/>
            <a:ext cx="546435" cy="225153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7030A0">
                  <a:alpha val="31000"/>
                </a:srgbClr>
              </a:gs>
              <a:gs pos="54000">
                <a:srgbClr val="7030A0">
                  <a:alpha val="59000"/>
                </a:srgbClr>
              </a:gs>
              <a:gs pos="100000">
                <a:srgbClr val="7030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2E675AB5-BAFE-42B6-A963-194CA2721AA7}"/>
              </a:ext>
            </a:extLst>
          </p:cNvPr>
          <p:cNvSpPr/>
          <p:nvPr/>
        </p:nvSpPr>
        <p:spPr>
          <a:xfrm rot="14542879" flipV="1">
            <a:off x="7258350" y="903081"/>
            <a:ext cx="499002" cy="21875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rgbClr val="00B0F0">
                  <a:alpha val="34000"/>
                </a:srgbClr>
              </a:gs>
              <a:gs pos="57000">
                <a:srgbClr val="00B0F0">
                  <a:alpha val="64000"/>
                </a:srgb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381DA6-2EF7-45D1-AF18-4BFA8F56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06" y="4932129"/>
            <a:ext cx="3499932" cy="782648"/>
          </a:xfrm>
          <a:gradFill flip="none" rotWithShape="1">
            <a:gsLst>
              <a:gs pos="69000">
                <a:srgbClr val="FFFF00"/>
              </a:gs>
              <a:gs pos="0">
                <a:srgbClr val="FF9900"/>
              </a:gs>
              <a:gs pos="22000">
                <a:srgbClr val="FFFF00"/>
              </a:gs>
              <a:gs pos="51000">
                <a:srgbClr val="FFFFCC"/>
              </a:gs>
              <a:gs pos="9900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0000" bIns="45720" rtlCol="0" anchor="ctr">
            <a:normAutofit fontScale="90000"/>
          </a:bodyPr>
          <a:lstStyle/>
          <a:p>
            <a:r>
              <a:rPr lang="it-IT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   </a:t>
            </a:r>
            <a:r>
              <a:rPr lang="it-IT" sz="4400" spc="300" dirty="0">
                <a:ln w="28575" cmpd="sng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SPORT</a:t>
            </a:r>
            <a:endParaRPr lang="it-IT" spc="300" dirty="0">
              <a:ln w="28575" cmpd="sng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37005F2-F079-4994-8E46-A2E4A60D82DF}"/>
              </a:ext>
            </a:extLst>
          </p:cNvPr>
          <p:cNvSpPr/>
          <p:nvPr/>
        </p:nvSpPr>
        <p:spPr>
          <a:xfrm>
            <a:off x="2854593" y="2930725"/>
            <a:ext cx="158950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000" dirty="0">
                <a:ln w="19050" cmpd="sng">
                  <a:solidFill>
                    <a:srgbClr val="009A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SALUTE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55F65AE-80FD-4FE5-BCBD-B3FF8DEBFDC8}"/>
              </a:ext>
            </a:extLst>
          </p:cNvPr>
          <p:cNvSpPr/>
          <p:nvPr/>
        </p:nvSpPr>
        <p:spPr>
          <a:xfrm rot="19792070">
            <a:off x="3080314" y="4215169"/>
            <a:ext cx="16201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spc="300" dirty="0">
                <a:ln w="19050" cmpd="sng">
                  <a:solidFill>
                    <a:srgbClr val="FF00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FISICA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E8AB25C-4688-476E-A1F7-EA8D44305192}"/>
              </a:ext>
            </a:extLst>
          </p:cNvPr>
          <p:cNvSpPr/>
          <p:nvPr/>
        </p:nvSpPr>
        <p:spPr>
          <a:xfrm>
            <a:off x="7126374" y="3114829"/>
            <a:ext cx="1891109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spc="300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TATTICA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93DEEBC-0FEE-4FA3-8736-CDD8D65C9E51}"/>
              </a:ext>
            </a:extLst>
          </p:cNvPr>
          <p:cNvSpPr/>
          <p:nvPr/>
        </p:nvSpPr>
        <p:spPr>
          <a:xfrm rot="1013897">
            <a:off x="6863232" y="4310615"/>
            <a:ext cx="1979658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dirty="0">
                <a:ln w="1905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GRUPPO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411582-9F08-4342-9415-EC200F91F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95" y="2919123"/>
            <a:ext cx="662818" cy="782648"/>
          </a:xfrm>
          <a:prstGeom prst="rect">
            <a:avLst/>
          </a:prstGeom>
          <a:effectLst>
            <a:glow rad="101600">
              <a:srgbClr val="FFFF00">
                <a:alpha val="59000"/>
              </a:srgbClr>
            </a:glow>
          </a:effectLst>
        </p:spPr>
      </p:pic>
      <p:sp>
        <p:nvSpPr>
          <p:cNvPr id="56" name="Rettangolo 55">
            <a:extLst>
              <a:ext uri="{FF2B5EF4-FFF2-40B4-BE49-F238E27FC236}">
                <a16:creationId xmlns:a16="http://schemas.microsoft.com/office/drawing/2014/main" id="{9E4A619C-655A-470E-A566-C779363D0B5C}"/>
              </a:ext>
            </a:extLst>
          </p:cNvPr>
          <p:cNvSpPr/>
          <p:nvPr/>
        </p:nvSpPr>
        <p:spPr>
          <a:xfrm rot="19968040">
            <a:off x="6740487" y="1721730"/>
            <a:ext cx="2004259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spc="300" dirty="0">
                <a:ln w="190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TECNICA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EA68C95E-FE1D-4E4E-A414-8C4112499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1" y="3730940"/>
            <a:ext cx="527807" cy="51341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81104AAA-502A-410A-98EA-0E0901760BF8}"/>
              </a:ext>
            </a:extLst>
          </p:cNvPr>
          <p:cNvSpPr/>
          <p:nvPr/>
        </p:nvSpPr>
        <p:spPr>
          <a:xfrm rot="1711914">
            <a:off x="3086994" y="1865742"/>
            <a:ext cx="1979658" cy="4116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2400"/>
              </a:lnSpc>
            </a:pPr>
            <a:r>
              <a:rPr lang="it-IT" sz="3000" dirty="0">
                <a:ln w="19050" cmpd="sng">
                  <a:solidFill>
                    <a:srgbClr val="00359A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SOCIETÀ</a:t>
            </a: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D470E5A-C503-4D9C-A40F-CA253FCD3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0" y="2942282"/>
            <a:ext cx="530615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58" name="Rettangolo 57">
            <a:extLst>
              <a:ext uri="{FF2B5EF4-FFF2-40B4-BE49-F238E27FC236}">
                <a16:creationId xmlns:a16="http://schemas.microsoft.com/office/drawing/2014/main" id="{486A312A-61B2-464E-B581-F53B5CE94C9B}"/>
              </a:ext>
            </a:extLst>
          </p:cNvPr>
          <p:cNvSpPr/>
          <p:nvPr/>
        </p:nvSpPr>
        <p:spPr>
          <a:xfrm>
            <a:off x="9487630" y="2667435"/>
            <a:ext cx="29267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attacco</a:t>
            </a: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453D07EE-6A63-455F-9E55-3DBFCBBC4BC7}"/>
              </a:ext>
            </a:extLst>
          </p:cNvPr>
          <p:cNvSpPr/>
          <p:nvPr/>
        </p:nvSpPr>
        <p:spPr>
          <a:xfrm>
            <a:off x="9339910" y="3016886"/>
            <a:ext cx="28474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difesa</a:t>
            </a:r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3E665DC3-6AA0-45CA-B995-10362CF547E7}"/>
              </a:ext>
            </a:extLst>
          </p:cNvPr>
          <p:cNvSpPr/>
          <p:nvPr/>
        </p:nvSpPr>
        <p:spPr>
          <a:xfrm>
            <a:off x="9543888" y="3380252"/>
            <a:ext cx="28474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Rimesse &amp; ***</a:t>
            </a: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EDB87AEF-548A-415D-B154-2510ADE3FBE7}"/>
              </a:ext>
            </a:extLst>
          </p:cNvPr>
          <p:cNvSpPr/>
          <p:nvPr/>
        </p:nvSpPr>
        <p:spPr>
          <a:xfrm rot="1822387">
            <a:off x="839587" y="143962"/>
            <a:ext cx="22467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solidità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D3D87176-EDC8-4C43-884B-9CEF0F0CA537}"/>
              </a:ext>
            </a:extLst>
          </p:cNvPr>
          <p:cNvSpPr/>
          <p:nvPr/>
        </p:nvSpPr>
        <p:spPr>
          <a:xfrm rot="1822387">
            <a:off x="787163" y="562827"/>
            <a:ext cx="22467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(R.) tifosi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55F44813-6DB5-46CC-87EC-BD5E6704F3BD}"/>
              </a:ext>
            </a:extLst>
          </p:cNvPr>
          <p:cNvSpPr/>
          <p:nvPr/>
        </p:nvSpPr>
        <p:spPr>
          <a:xfrm rot="1822387">
            <a:off x="1235225" y="1040371"/>
            <a:ext cx="14039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(R.) città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507EFC84-F33A-48F7-8D48-FE4295B30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515" y="2254085"/>
            <a:ext cx="529200" cy="512267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E1B5A406-C98C-4ABA-BE47-A21927475AE9}"/>
              </a:ext>
            </a:extLst>
          </p:cNvPr>
          <p:cNvSpPr/>
          <p:nvPr/>
        </p:nvSpPr>
        <p:spPr>
          <a:xfrm rot="151003">
            <a:off x="552138" y="2567161"/>
            <a:ext cx="167592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 err="1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Alimentaz</a:t>
            </a: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Franklin Gothic Heavy" panose="020B0903020102020204" pitchFamily="34" charset="0"/>
              </a:rPr>
              <a:t>.</a:t>
            </a: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3F914D80-F09D-4D79-B129-FB9A3E24EEA2}"/>
              </a:ext>
            </a:extLst>
          </p:cNvPr>
          <p:cNvSpPr/>
          <p:nvPr/>
        </p:nvSpPr>
        <p:spPr>
          <a:xfrm>
            <a:off x="1234019" y="2976325"/>
            <a:ext cx="113364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sonno</a:t>
            </a:r>
          </a:p>
        </p:txBody>
      </p:sp>
      <p:sp>
        <p:nvSpPr>
          <p:cNvPr id="70" name="Rettangolo 69">
            <a:extLst>
              <a:ext uri="{FF2B5EF4-FFF2-40B4-BE49-F238E27FC236}">
                <a16:creationId xmlns:a16="http://schemas.microsoft.com/office/drawing/2014/main" id="{EE622A1D-9CF9-4932-87A2-BBCD28CC4CCC}"/>
              </a:ext>
            </a:extLst>
          </p:cNvPr>
          <p:cNvSpPr/>
          <p:nvPr/>
        </p:nvSpPr>
        <p:spPr>
          <a:xfrm>
            <a:off x="733678" y="3342165"/>
            <a:ext cx="1519538" cy="408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bioritmo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D149529-4071-4778-8F28-622F9E93E22B}"/>
              </a:ext>
            </a:extLst>
          </p:cNvPr>
          <p:cNvSpPr/>
          <p:nvPr/>
        </p:nvSpPr>
        <p:spPr>
          <a:xfrm rot="19997784">
            <a:off x="1126209" y="4960450"/>
            <a:ext cx="136002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elasticità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4D8476A6-2DDB-404E-9F28-5256258C3E58}"/>
              </a:ext>
            </a:extLst>
          </p:cNvPr>
          <p:cNvSpPr/>
          <p:nvPr/>
        </p:nvSpPr>
        <p:spPr>
          <a:xfrm rot="19582524">
            <a:off x="795653" y="5578272"/>
            <a:ext cx="2058460" cy="285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400"/>
              </a:lnSpc>
            </a:pP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Forza</a:t>
            </a:r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ED409E72-C81D-4675-B362-2B5144DF5401}"/>
              </a:ext>
            </a:extLst>
          </p:cNvPr>
          <p:cNvSpPr/>
          <p:nvPr/>
        </p:nvSpPr>
        <p:spPr>
          <a:xfrm rot="19582524">
            <a:off x="784866" y="6008754"/>
            <a:ext cx="2058460" cy="285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400"/>
              </a:lnSpc>
            </a:pPr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resistenza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00C0B21A-F065-45DB-A6EF-A19C4D4D9707}"/>
              </a:ext>
            </a:extLst>
          </p:cNvPr>
          <p:cNvSpPr/>
          <p:nvPr/>
        </p:nvSpPr>
        <p:spPr>
          <a:xfrm rot="20082624">
            <a:off x="8647499" y="56692"/>
            <a:ext cx="2733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b="1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Con palla</a:t>
            </a:r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4018106-030A-4AAF-A57A-8DC0B76002BD}"/>
              </a:ext>
            </a:extLst>
          </p:cNvPr>
          <p:cNvSpPr/>
          <p:nvPr/>
        </p:nvSpPr>
        <p:spPr>
          <a:xfrm rot="20082624">
            <a:off x="8706313" y="440740"/>
            <a:ext cx="2733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b="1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Senza palla</a:t>
            </a:r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5A2B1F0C-0968-4C8B-8D14-0B00A7E72F4B}"/>
              </a:ext>
            </a:extLst>
          </p:cNvPr>
          <p:cNvSpPr/>
          <p:nvPr/>
        </p:nvSpPr>
        <p:spPr>
          <a:xfrm rot="20082624">
            <a:off x="9025137" y="668462"/>
            <a:ext cx="27330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b="1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Varietà/novità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F755377E-5C1E-419B-AD5A-434E431698F4}"/>
              </a:ext>
            </a:extLst>
          </p:cNvPr>
          <p:cNvSpPr/>
          <p:nvPr/>
        </p:nvSpPr>
        <p:spPr>
          <a:xfrm rot="1242267">
            <a:off x="9307002" y="4798200"/>
            <a:ext cx="234191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Tra atleti</a:t>
            </a: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83EBFDAF-80EA-4356-B408-74B6811A69AD}"/>
              </a:ext>
            </a:extLst>
          </p:cNvPr>
          <p:cNvSpPr/>
          <p:nvPr/>
        </p:nvSpPr>
        <p:spPr>
          <a:xfrm rot="1242267">
            <a:off x="9060937" y="5054928"/>
            <a:ext cx="236015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Atleti e staff</a:t>
            </a: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5F86497D-3E91-4CAA-8492-F40BC4DAA31B}"/>
              </a:ext>
            </a:extLst>
          </p:cNvPr>
          <p:cNvSpPr/>
          <p:nvPr/>
        </p:nvSpPr>
        <p:spPr>
          <a:xfrm rot="1242267">
            <a:off x="9104974" y="5499786"/>
            <a:ext cx="26049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00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Serenità Familiare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91A4100D-EBDB-4C19-8726-B9EBBDD2B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20" y="3817278"/>
            <a:ext cx="527822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0094D78B-7A2E-490E-8654-75C6FC2E3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70" y="3023870"/>
            <a:ext cx="529200" cy="529200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3BEE8059-C511-4F5E-80ED-C05C6678F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963" y="2235761"/>
            <a:ext cx="526542" cy="529162"/>
          </a:xfrm>
          <a:prstGeom prst="rect">
            <a:avLst/>
          </a:prstGeom>
          <a:effectLst>
            <a:glow rad="50800">
              <a:schemeClr val="bg1">
                <a:alpha val="61000"/>
              </a:schemeClr>
            </a:glow>
          </a:effectLst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91225339-24ED-05D9-9630-1859A665D0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28" y="461146"/>
            <a:ext cx="2023712" cy="668133"/>
          </a:xfrm>
          <a:prstGeom prst="rect">
            <a:avLst/>
          </a:prstGeom>
        </p:spPr>
      </p:pic>
      <p:pic>
        <p:nvPicPr>
          <p:cNvPr id="84" name="Immagine 8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62100D0-710F-BF03-5428-E17E9F2E58A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27" y="5665232"/>
            <a:ext cx="3232943" cy="1015412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7AF8FE8E-1F2E-DBB9-A6A3-4EA1BC369E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4" y="5705326"/>
            <a:ext cx="871990" cy="980199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4253FFCE-6691-605F-EDB2-2274DC84699E}"/>
              </a:ext>
            </a:extLst>
          </p:cNvPr>
          <p:cNvGrpSpPr/>
          <p:nvPr/>
        </p:nvGrpSpPr>
        <p:grpSpPr>
          <a:xfrm>
            <a:off x="2227258" y="2727587"/>
            <a:ext cx="619417" cy="966630"/>
            <a:chOff x="1895788" y="2727587"/>
            <a:chExt cx="619417" cy="966630"/>
          </a:xfrm>
        </p:grpSpPr>
        <p:sp>
          <p:nvSpPr>
            <p:cNvPr id="12" name="Freccia a sinistra 11">
              <a:extLst>
                <a:ext uri="{FF2B5EF4-FFF2-40B4-BE49-F238E27FC236}">
                  <a16:creationId xmlns:a16="http://schemas.microsoft.com/office/drawing/2014/main" id="{CF473B51-AFC0-0BBF-27C6-C8E887FBFF9C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Freccia a sinistra 88">
              <a:extLst>
                <a:ext uri="{FF2B5EF4-FFF2-40B4-BE49-F238E27FC236}">
                  <a16:creationId xmlns:a16="http://schemas.microsoft.com/office/drawing/2014/main" id="{9C2BE3CF-47B7-F8BC-BA41-9AA713B6D3C2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Freccia a sinistra 89">
              <a:extLst>
                <a:ext uri="{FF2B5EF4-FFF2-40B4-BE49-F238E27FC236}">
                  <a16:creationId xmlns:a16="http://schemas.microsoft.com/office/drawing/2014/main" id="{7402EAAD-B64E-9D60-3747-FFDE07919B51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B82BA4B-D4B4-F23A-1278-BAC4A31B4A2B}"/>
              </a:ext>
            </a:extLst>
          </p:cNvPr>
          <p:cNvGrpSpPr/>
          <p:nvPr/>
        </p:nvGrpSpPr>
        <p:grpSpPr>
          <a:xfrm>
            <a:off x="8914934" y="2808488"/>
            <a:ext cx="607720" cy="873932"/>
            <a:chOff x="8583464" y="2808488"/>
            <a:chExt cx="607720" cy="873932"/>
          </a:xfrm>
        </p:grpSpPr>
        <p:sp>
          <p:nvSpPr>
            <p:cNvPr id="91" name="Freccia a sinistra 90">
              <a:extLst>
                <a:ext uri="{FF2B5EF4-FFF2-40B4-BE49-F238E27FC236}">
                  <a16:creationId xmlns:a16="http://schemas.microsoft.com/office/drawing/2014/main" id="{32544D24-E3B8-5885-0052-920ADDC7B758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Freccia a sinistra 91">
              <a:extLst>
                <a:ext uri="{FF2B5EF4-FFF2-40B4-BE49-F238E27FC236}">
                  <a16:creationId xmlns:a16="http://schemas.microsoft.com/office/drawing/2014/main" id="{40ED5AFE-2B93-6230-BE43-95FE21F86F8C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Freccia a sinistra 92">
              <a:extLst>
                <a:ext uri="{FF2B5EF4-FFF2-40B4-BE49-F238E27FC236}">
                  <a16:creationId xmlns:a16="http://schemas.microsoft.com/office/drawing/2014/main" id="{FC6E051E-1C78-1907-12D0-E3497F75A92E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D2AFFFCD-66C6-17DE-C753-DC53347367C5}"/>
              </a:ext>
            </a:extLst>
          </p:cNvPr>
          <p:cNvGrpSpPr/>
          <p:nvPr/>
        </p:nvGrpSpPr>
        <p:grpSpPr>
          <a:xfrm rot="1083996">
            <a:off x="8704471" y="4410320"/>
            <a:ext cx="607720" cy="873932"/>
            <a:chOff x="8583464" y="2808488"/>
            <a:chExt cx="607720" cy="873932"/>
          </a:xfrm>
          <a:solidFill>
            <a:srgbClr val="FF0000"/>
          </a:solidFill>
        </p:grpSpPr>
        <p:sp>
          <p:nvSpPr>
            <p:cNvPr id="95" name="Freccia a sinistra 94">
              <a:extLst>
                <a:ext uri="{FF2B5EF4-FFF2-40B4-BE49-F238E27FC236}">
                  <a16:creationId xmlns:a16="http://schemas.microsoft.com/office/drawing/2014/main" id="{2C852972-B0A4-A006-7811-D2F6D5D3935E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Freccia a sinistra 95">
              <a:extLst>
                <a:ext uri="{FF2B5EF4-FFF2-40B4-BE49-F238E27FC236}">
                  <a16:creationId xmlns:a16="http://schemas.microsoft.com/office/drawing/2014/main" id="{A75CB1FB-2C59-10DC-4173-9AE63904D023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Freccia a sinistra 96">
              <a:extLst>
                <a:ext uri="{FF2B5EF4-FFF2-40B4-BE49-F238E27FC236}">
                  <a16:creationId xmlns:a16="http://schemas.microsoft.com/office/drawing/2014/main" id="{D7939D25-C812-02F0-6DA7-2225D3C7EB08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FE279D90-2A96-64CC-33B4-BF05BAD06A2D}"/>
              </a:ext>
            </a:extLst>
          </p:cNvPr>
          <p:cNvGrpSpPr/>
          <p:nvPr/>
        </p:nvGrpSpPr>
        <p:grpSpPr>
          <a:xfrm rot="19902564">
            <a:off x="8431271" y="855758"/>
            <a:ext cx="607720" cy="873932"/>
            <a:chOff x="8583464" y="2808488"/>
            <a:chExt cx="607720" cy="873932"/>
          </a:xfrm>
          <a:solidFill>
            <a:srgbClr val="00B0F0"/>
          </a:solidFill>
        </p:grpSpPr>
        <p:sp>
          <p:nvSpPr>
            <p:cNvPr id="99" name="Freccia a sinistra 98">
              <a:extLst>
                <a:ext uri="{FF2B5EF4-FFF2-40B4-BE49-F238E27FC236}">
                  <a16:creationId xmlns:a16="http://schemas.microsoft.com/office/drawing/2014/main" id="{0ACFCB05-1956-6E76-111F-C4C665FC1CC7}"/>
                </a:ext>
              </a:extLst>
            </p:cNvPr>
            <p:cNvSpPr/>
            <p:nvPr/>
          </p:nvSpPr>
          <p:spPr>
            <a:xfrm flipH="1">
              <a:off x="8583464" y="316051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Freccia a sinistra 99">
              <a:extLst>
                <a:ext uri="{FF2B5EF4-FFF2-40B4-BE49-F238E27FC236}">
                  <a16:creationId xmlns:a16="http://schemas.microsoft.com/office/drawing/2014/main" id="{E1435006-4FE4-F6FF-9AED-745045F58B06}"/>
                </a:ext>
              </a:extLst>
            </p:cNvPr>
            <p:cNvSpPr/>
            <p:nvPr/>
          </p:nvSpPr>
          <p:spPr>
            <a:xfrm flipH="1">
              <a:off x="8766208" y="3478195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Freccia a sinistra 100">
              <a:extLst>
                <a:ext uri="{FF2B5EF4-FFF2-40B4-BE49-F238E27FC236}">
                  <a16:creationId xmlns:a16="http://schemas.microsoft.com/office/drawing/2014/main" id="{D20999DC-64F6-D447-F033-D61D92CB6F84}"/>
                </a:ext>
              </a:extLst>
            </p:cNvPr>
            <p:cNvSpPr/>
            <p:nvPr/>
          </p:nvSpPr>
          <p:spPr>
            <a:xfrm flipH="1">
              <a:off x="8730300" y="2808488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64B0A3C5-2462-CEB2-8C97-BE57108066F0}"/>
              </a:ext>
            </a:extLst>
          </p:cNvPr>
          <p:cNvGrpSpPr/>
          <p:nvPr/>
        </p:nvGrpSpPr>
        <p:grpSpPr>
          <a:xfrm rot="19943350">
            <a:off x="2435499" y="4634639"/>
            <a:ext cx="619417" cy="966630"/>
            <a:chOff x="1895788" y="2727587"/>
            <a:chExt cx="619417" cy="966630"/>
          </a:xfrm>
          <a:solidFill>
            <a:srgbClr val="EC46D4"/>
          </a:solidFill>
        </p:grpSpPr>
        <p:sp>
          <p:nvSpPr>
            <p:cNvPr id="103" name="Freccia a sinistra 102">
              <a:extLst>
                <a:ext uri="{FF2B5EF4-FFF2-40B4-BE49-F238E27FC236}">
                  <a16:creationId xmlns:a16="http://schemas.microsoft.com/office/drawing/2014/main" id="{3452CBDB-FD46-6833-E76D-2CB5C3DE0A34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Freccia a sinistra 103">
              <a:extLst>
                <a:ext uri="{FF2B5EF4-FFF2-40B4-BE49-F238E27FC236}">
                  <a16:creationId xmlns:a16="http://schemas.microsoft.com/office/drawing/2014/main" id="{20D86528-29AF-1F2A-6B65-7F5F21B762B5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Freccia a sinistra 104">
              <a:extLst>
                <a:ext uri="{FF2B5EF4-FFF2-40B4-BE49-F238E27FC236}">
                  <a16:creationId xmlns:a16="http://schemas.microsoft.com/office/drawing/2014/main" id="{B35E938F-70F6-16A7-518B-CDAE9FF716E5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E90F2A9E-7FD2-BD64-982C-F91E57B26714}"/>
              </a:ext>
            </a:extLst>
          </p:cNvPr>
          <p:cNvGrpSpPr/>
          <p:nvPr/>
        </p:nvGrpSpPr>
        <p:grpSpPr>
          <a:xfrm rot="1640380">
            <a:off x="2630698" y="895782"/>
            <a:ext cx="619417" cy="966630"/>
            <a:chOff x="1895788" y="2727587"/>
            <a:chExt cx="619417" cy="966630"/>
          </a:xfrm>
          <a:solidFill>
            <a:srgbClr val="0070C0"/>
          </a:solidFill>
        </p:grpSpPr>
        <p:sp>
          <p:nvSpPr>
            <p:cNvPr id="107" name="Freccia a sinistra 106">
              <a:extLst>
                <a:ext uri="{FF2B5EF4-FFF2-40B4-BE49-F238E27FC236}">
                  <a16:creationId xmlns:a16="http://schemas.microsoft.com/office/drawing/2014/main" id="{A2DEE5DD-A589-8220-DC48-A74053116EEE}"/>
                </a:ext>
              </a:extLst>
            </p:cNvPr>
            <p:cNvSpPr/>
            <p:nvPr/>
          </p:nvSpPr>
          <p:spPr>
            <a:xfrm>
              <a:off x="2090229" y="3114829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Freccia a sinistra 107">
              <a:extLst>
                <a:ext uri="{FF2B5EF4-FFF2-40B4-BE49-F238E27FC236}">
                  <a16:creationId xmlns:a16="http://schemas.microsoft.com/office/drawing/2014/main" id="{494A4BC0-2636-64B0-FB86-22939B67F87A}"/>
                </a:ext>
              </a:extLst>
            </p:cNvPr>
            <p:cNvSpPr/>
            <p:nvPr/>
          </p:nvSpPr>
          <p:spPr>
            <a:xfrm>
              <a:off x="1895788" y="3489992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Freccia a sinistra 108">
              <a:extLst>
                <a:ext uri="{FF2B5EF4-FFF2-40B4-BE49-F238E27FC236}">
                  <a16:creationId xmlns:a16="http://schemas.microsoft.com/office/drawing/2014/main" id="{0303BF0D-7F10-DC59-E6D9-3F7429BB5EC8}"/>
                </a:ext>
              </a:extLst>
            </p:cNvPr>
            <p:cNvSpPr/>
            <p:nvPr/>
          </p:nvSpPr>
          <p:spPr>
            <a:xfrm>
              <a:off x="1931282" y="2727587"/>
              <a:ext cx="424976" cy="204225"/>
            </a:xfrm>
            <a:prstGeom prst="leftArrow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Elemento grafico 15" descr="Trofeo con riempimento a tinta unita">
            <a:extLst>
              <a:ext uri="{FF2B5EF4-FFF2-40B4-BE49-F238E27FC236}">
                <a16:creationId xmlns:a16="http://schemas.microsoft.com/office/drawing/2014/main" id="{F3EF5939-57A2-03B1-2A85-250BDCBFC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39295" y="2636813"/>
            <a:ext cx="1249387" cy="12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5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8" presetClass="entr" presetSubtype="1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1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8" presetClass="entr" presetSubtype="1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8" presetClass="entr" presetSubtype="1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9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3 0.05648 L 0.00207 0.1222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7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03059E-6 1.11111E-6 L -0.00882 0.2125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" y="1062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4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1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67" grpId="0" animBg="1"/>
      <p:bldP spid="69" grpId="0" animBg="1"/>
      <p:bldP spid="71" grpId="0" animBg="1"/>
      <p:bldP spid="75" grpId="0" animBg="1"/>
      <p:bldP spid="65" grpId="0" animBg="1"/>
      <p:bldP spid="73" grpId="0" animBg="1"/>
      <p:bldP spid="4" grpId="0" animBg="1"/>
      <p:bldP spid="22" grpId="0"/>
      <p:bldP spid="25" grpId="0"/>
      <p:bldP spid="34" grpId="0"/>
      <p:bldP spid="37" grpId="0"/>
      <p:bldP spid="56" grpId="0"/>
      <p:bldP spid="47" grpId="0"/>
      <p:bldP spid="58" grpId="0"/>
      <p:bldP spid="59" grpId="0"/>
      <p:bldP spid="66" grpId="0"/>
      <p:bldP spid="63" grpId="0"/>
      <p:bldP spid="64" grpId="0"/>
      <p:bldP spid="68" grpId="0"/>
      <p:bldP spid="46" grpId="0"/>
      <p:bldP spid="60" grpId="0"/>
      <p:bldP spid="70" grpId="0"/>
      <p:bldP spid="39" grpId="0"/>
      <p:bldP spid="50" grpId="0"/>
      <p:bldP spid="72" grpId="0"/>
      <p:bldP spid="54" grpId="0"/>
      <p:bldP spid="55" grpId="0"/>
      <p:bldP spid="74" grpId="0"/>
      <p:bldP spid="61" grpId="0"/>
      <p:bldP spid="62" grpId="0"/>
      <p:bldP spid="76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4657</TotalTime>
  <Words>772</Words>
  <Application>Microsoft Office PowerPoint</Application>
  <PresentationFormat>Personalizzato</PresentationFormat>
  <Paragraphs>301</Paragraphs>
  <Slides>28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28</vt:i4>
      </vt:variant>
    </vt:vector>
  </HeadingPairs>
  <TitlesOfParts>
    <vt:vector size="49" baseType="lpstr">
      <vt:lpstr>Cooper Black</vt:lpstr>
      <vt:lpstr>Wingdings</vt:lpstr>
      <vt:lpstr>Franklin Gothic Heavy</vt:lpstr>
      <vt:lpstr>Franklin Gothic Book</vt:lpstr>
      <vt:lpstr>Franklin Gothic Demi</vt:lpstr>
      <vt:lpstr>Arial</vt:lpstr>
      <vt:lpstr>Franklin Gothic Demi Cond</vt:lpstr>
      <vt:lpstr>Verdana</vt:lpstr>
      <vt:lpstr>Franklin Gothic Medium</vt:lpstr>
      <vt:lpstr>Calibri</vt:lpstr>
      <vt:lpstr>Arial Black</vt:lpstr>
      <vt:lpstr>Cooper Blk BT</vt:lpstr>
      <vt:lpstr>Gill Sans Ultra Bold</vt:lpstr>
      <vt:lpstr>American Captain Eternal</vt:lpstr>
      <vt:lpstr>Swis721 Blk BT</vt:lpstr>
      <vt:lpstr>Tema di Office</vt:lpstr>
      <vt:lpstr>4_Tema di Office</vt:lpstr>
      <vt:lpstr>5_Tema di Office</vt:lpstr>
      <vt:lpstr>2_Tema di Office</vt:lpstr>
      <vt:lpstr>3_Tema di Office</vt:lpstr>
      <vt:lpstr>1_Tema di Office</vt:lpstr>
      <vt:lpstr>Presentazione standard di PowerPoint</vt:lpstr>
      <vt:lpstr>FASI dell’Apprendimento</vt:lpstr>
      <vt:lpstr>apprendimento</vt:lpstr>
      <vt:lpstr>QUALITÀ</vt:lpstr>
      <vt:lpstr>QUALITÀ</vt:lpstr>
      <vt:lpstr>SPORT</vt:lpstr>
      <vt:lpstr>SPORT</vt:lpstr>
      <vt:lpstr>    SPORT</vt:lpstr>
      <vt:lpstr>    SPORT</vt:lpstr>
      <vt:lpstr>    SPORT</vt:lpstr>
      <vt:lpstr>Fotografia</vt:lpstr>
      <vt:lpstr>Fotografia</vt:lpstr>
      <vt:lpstr>Fotografia</vt:lpstr>
      <vt:lpstr>Aspetti  del Carattere </vt:lpstr>
      <vt:lpstr>Aspetti  del Carattere </vt:lpstr>
      <vt:lpstr>ONESTÀ</vt:lpstr>
      <vt:lpstr>RISPETTO</vt:lpstr>
      <vt:lpstr>RESPONSABILITÀ</vt:lpstr>
      <vt:lpstr>LEALTÀ</vt:lpstr>
      <vt:lpstr>ALTRUISMO</vt:lpstr>
      <vt:lpstr>CIVISMO</vt:lpstr>
      <vt:lpstr>SPIRITUALITÀ</vt:lpstr>
      <vt:lpstr>SPIRITUALITÀ</vt:lpstr>
      <vt:lpstr>Aspetti del Carattere </vt:lpstr>
      <vt:lpstr>Interrogativi a Grappolo</vt:lpstr>
      <vt:lpstr>Interrogativi a Grappolo</vt:lpstr>
      <vt:lpstr>Presentazione standard di PowerPoint</vt:lpstr>
      <vt:lpstr>www.pgsabruzzo.com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RIELABORARE</dc:title>
  <dc:creator>pasquale granata</dc:creator>
  <cp:lastModifiedBy>pasquale granata</cp:lastModifiedBy>
  <cp:revision>150</cp:revision>
  <cp:lastPrinted>2022-04-02T14:01:34Z</cp:lastPrinted>
  <dcterms:created xsi:type="dcterms:W3CDTF">2022-02-14T07:23:56Z</dcterms:created>
  <dcterms:modified xsi:type="dcterms:W3CDTF">2022-06-11T20:43:45Z</dcterms:modified>
</cp:coreProperties>
</file>